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tmp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0.xml" ContentType="application/vnd.openxmlformats-officedocument.presentationml.slide+xml"/>
  <Override PartName="/ppt/slides/slide181.xml" ContentType="application/vnd.openxmlformats-officedocument.presentationml.slide+xml"/>
  <Override PartName="/ppt/slides/slide182.xml" ContentType="application/vnd.openxmlformats-officedocument.presentationml.slide+xml"/>
  <Override PartName="/ppt/slides/slide183.xml" ContentType="application/vnd.openxmlformats-officedocument.presentationml.slide+xml"/>
  <Override PartName="/ppt/slides/slide184.xml" ContentType="application/vnd.openxmlformats-officedocument.presentationml.slide+xml"/>
  <Override PartName="/ppt/slides/slide185.xml" ContentType="application/vnd.openxmlformats-officedocument.presentationml.slide+xml"/>
  <Override PartName="/ppt/slides/slide186.xml" ContentType="application/vnd.openxmlformats-officedocument.presentationml.slide+xml"/>
  <Override PartName="/ppt/slides/slide187.xml" ContentType="application/vnd.openxmlformats-officedocument.presentationml.slide+xml"/>
  <Override PartName="/ppt/slides/slide188.xml" ContentType="application/vnd.openxmlformats-officedocument.presentationml.slide+xml"/>
  <Override PartName="/ppt/slides/slide189.xml" ContentType="application/vnd.openxmlformats-officedocument.presentationml.slide+xml"/>
  <Override PartName="/ppt/slides/slide190.xml" ContentType="application/vnd.openxmlformats-officedocument.presentationml.slide+xml"/>
  <Override PartName="/ppt/slides/slide191.xml" ContentType="application/vnd.openxmlformats-officedocument.presentationml.slide+xml"/>
  <Override PartName="/ppt/slides/slide192.xml" ContentType="application/vnd.openxmlformats-officedocument.presentationml.slide+xml"/>
  <Override PartName="/ppt/slides/slide193.xml" ContentType="application/vnd.openxmlformats-officedocument.presentationml.slide+xml"/>
  <Override PartName="/ppt/slides/slide194.xml" ContentType="application/vnd.openxmlformats-officedocument.presentationml.slide+xml"/>
  <Override PartName="/ppt/slides/slide195.xml" ContentType="application/vnd.openxmlformats-officedocument.presentationml.slide+xml"/>
  <Override PartName="/ppt/slides/slide196.xml" ContentType="application/vnd.openxmlformats-officedocument.presentationml.slide+xml"/>
  <Override PartName="/ppt/slides/slide197.xml" ContentType="application/vnd.openxmlformats-officedocument.presentationml.slide+xml"/>
  <Override PartName="/ppt/slides/slide198.xml" ContentType="application/vnd.openxmlformats-officedocument.presentationml.slide+xml"/>
  <Override PartName="/ppt/slides/slide199.xml" ContentType="application/vnd.openxmlformats-officedocument.presentationml.slide+xml"/>
  <Override PartName="/ppt/slides/slide200.xml" ContentType="application/vnd.openxmlformats-officedocument.presentationml.slide+xml"/>
  <Override PartName="/ppt/slides/slide201.xml" ContentType="application/vnd.openxmlformats-officedocument.presentationml.slide+xml"/>
  <Override PartName="/ppt/slides/slide202.xml" ContentType="application/vnd.openxmlformats-officedocument.presentationml.slide+xml"/>
  <Override PartName="/ppt/slides/slide203.xml" ContentType="application/vnd.openxmlformats-officedocument.presentationml.slide+xml"/>
  <Override PartName="/ppt/slides/slide204.xml" ContentType="application/vnd.openxmlformats-officedocument.presentationml.slide+xml"/>
  <Override PartName="/ppt/slides/slide205.xml" ContentType="application/vnd.openxmlformats-officedocument.presentationml.slide+xml"/>
  <Override PartName="/ppt/slides/slide206.xml" ContentType="application/vnd.openxmlformats-officedocument.presentationml.slide+xml"/>
  <Override PartName="/ppt/slides/slide207.xml" ContentType="application/vnd.openxmlformats-officedocument.presentationml.slide+xml"/>
  <Override PartName="/ppt/slides/slide208.xml" ContentType="application/vnd.openxmlformats-officedocument.presentationml.slide+xml"/>
  <Override PartName="/ppt/slides/slide209.xml" ContentType="application/vnd.openxmlformats-officedocument.presentationml.slide+xml"/>
  <Override PartName="/ppt/slides/slide210.xml" ContentType="application/vnd.openxmlformats-officedocument.presentationml.slide+xml"/>
  <Override PartName="/ppt/slides/slide211.xml" ContentType="application/vnd.openxmlformats-officedocument.presentationml.slide+xml"/>
  <Override PartName="/ppt/slides/slide212.xml" ContentType="application/vnd.openxmlformats-officedocument.presentationml.slide+xml"/>
  <Override PartName="/ppt/slides/slide2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ppt/notesSlides/notesSlide9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99.xml" ContentType="application/vnd.openxmlformats-officedocument.presentationml.notesSlide+xml"/>
  <Override PartName="/ppt/charts/chart1.xml" ContentType="application/vnd.openxmlformats-officedocument.drawingml.chart+xml"/>
  <Override PartName="/ppt/notesSlides/notesSlide100.xml" ContentType="application/vnd.openxmlformats-officedocument.presentationml.notesSlide+xml"/>
  <Override PartName="/ppt/notesSlides/notesSlide101.xml" ContentType="application/vnd.openxmlformats-officedocument.presentationml.notesSlide+xml"/>
  <Override PartName="/ppt/notesSlides/notesSlide102.xml" ContentType="application/vnd.openxmlformats-officedocument.presentationml.notesSlide+xml"/>
  <Override PartName="/ppt/notesSlides/notesSlide103.xml" ContentType="application/vnd.openxmlformats-officedocument.presentationml.notesSlide+xml"/>
  <Override PartName="/ppt/notesSlides/notesSlide104.xml" ContentType="application/vnd.openxmlformats-officedocument.presentationml.notesSlide+xml"/>
  <Override PartName="/ppt/notesSlides/notesSlide105.xml" ContentType="application/vnd.openxmlformats-officedocument.presentationml.notesSlide+xml"/>
  <Override PartName="/ppt/notesSlides/notesSlide106.xml" ContentType="application/vnd.openxmlformats-officedocument.presentationml.notesSlide+xml"/>
  <Override PartName="/ppt/notesSlides/notesSlide107.xml" ContentType="application/vnd.openxmlformats-officedocument.presentationml.notesSlide+xml"/>
  <Override PartName="/ppt/notesSlides/notesSlide108.xml" ContentType="application/vnd.openxmlformats-officedocument.presentationml.notesSlide+xml"/>
  <Override PartName="/ppt/notesSlides/notesSlide109.xml" ContentType="application/vnd.openxmlformats-officedocument.presentationml.notesSlide+xml"/>
  <Override PartName="/ppt/notesSlides/notesSlide110.xml" ContentType="application/vnd.openxmlformats-officedocument.presentationml.notesSlide+xml"/>
  <Override PartName="/ppt/notesSlides/notesSlide111.xml" ContentType="application/vnd.openxmlformats-officedocument.presentationml.notesSlide+xml"/>
  <Override PartName="/ppt/notesSlides/notesSlide112.xml" ContentType="application/vnd.openxmlformats-officedocument.presentationml.notesSlide+xml"/>
  <Override PartName="/ppt/notesSlides/notesSlide113.xml" ContentType="application/vnd.openxmlformats-officedocument.presentationml.notesSlide+xml"/>
  <Override PartName="/ppt/notesSlides/notesSlide114.xml" ContentType="application/vnd.openxmlformats-officedocument.presentationml.notesSlide+xml"/>
  <Override PartName="/ppt/notesSlides/notesSlide115.xml" ContentType="application/vnd.openxmlformats-officedocument.presentationml.notesSlide+xml"/>
  <Override PartName="/ppt/notesSlides/notesSlide116.xml" ContentType="application/vnd.openxmlformats-officedocument.presentationml.notesSlide+xml"/>
  <Override PartName="/ppt/notesSlides/notesSlide117.xml" ContentType="application/vnd.openxmlformats-officedocument.presentationml.notesSlide+xml"/>
  <Override PartName="/ppt/notesSlides/notesSlide118.xml" ContentType="application/vnd.openxmlformats-officedocument.presentationml.notesSlide+xml"/>
  <Override PartName="/ppt/notesSlides/notesSlide119.xml" ContentType="application/vnd.openxmlformats-officedocument.presentationml.notesSlide+xml"/>
  <Override PartName="/ppt/notesSlides/notesSlide120.xml" ContentType="application/vnd.openxmlformats-officedocument.presentationml.notesSlide+xml"/>
  <Override PartName="/ppt/notesSlides/notesSlide121.xml" ContentType="application/vnd.openxmlformats-officedocument.presentationml.notesSlide+xml"/>
  <Override PartName="/ppt/notesSlides/notesSlide122.xml" ContentType="application/vnd.openxmlformats-officedocument.presentationml.notesSlide+xml"/>
  <Override PartName="/ppt/notesSlides/notesSlide123.xml" ContentType="application/vnd.openxmlformats-officedocument.presentationml.notesSlide+xml"/>
  <Override PartName="/ppt/notesSlides/notesSlide124.xml" ContentType="application/vnd.openxmlformats-officedocument.presentationml.notesSlide+xml"/>
  <Override PartName="/ppt/notesSlides/notesSlide125.xml" ContentType="application/vnd.openxmlformats-officedocument.presentationml.notesSlide+xml"/>
  <Override PartName="/ppt/notesSlides/notesSlide126.xml" ContentType="application/vnd.openxmlformats-officedocument.presentationml.notesSlide+xml"/>
  <Override PartName="/ppt/notesSlides/notesSlide127.xml" ContentType="application/vnd.openxmlformats-officedocument.presentationml.notesSlide+xml"/>
  <Override PartName="/ppt/notesSlides/notesSlide128.xml" ContentType="application/vnd.openxmlformats-officedocument.presentationml.notesSlide+xml"/>
  <Override PartName="/ppt/notesSlides/notesSlide129.xml" ContentType="application/vnd.openxmlformats-officedocument.presentationml.notesSlide+xml"/>
  <Override PartName="/ppt/notesSlides/notesSlide130.xml" ContentType="application/vnd.openxmlformats-officedocument.presentationml.notesSlide+xml"/>
  <Override PartName="/ppt/notesSlides/notesSlide131.xml" ContentType="application/vnd.openxmlformats-officedocument.presentationml.notesSlide+xml"/>
  <Override PartName="/ppt/notesSlides/notesSlide132.xml" ContentType="application/vnd.openxmlformats-officedocument.presentationml.notesSlide+xml"/>
  <Override PartName="/ppt/notesSlides/notesSlide133.xml" ContentType="application/vnd.openxmlformats-officedocument.presentationml.notesSlide+xml"/>
  <Override PartName="/ppt/notesSlides/notesSlide134.xml" ContentType="application/vnd.openxmlformats-officedocument.presentationml.notesSlide+xml"/>
  <Override PartName="/ppt/notesSlides/notesSlide135.xml" ContentType="application/vnd.openxmlformats-officedocument.presentationml.notesSlide+xml"/>
  <Override PartName="/ppt/notesSlides/notesSlide136.xml" ContentType="application/vnd.openxmlformats-officedocument.presentationml.notesSlide+xml"/>
  <Override PartName="/ppt/notesSlides/notesSlide137.xml" ContentType="application/vnd.openxmlformats-officedocument.presentationml.notesSlide+xml"/>
  <Override PartName="/ppt/notesSlides/notesSlide138.xml" ContentType="application/vnd.openxmlformats-officedocument.presentationml.notesSlide+xml"/>
  <Override PartName="/ppt/notesSlides/notesSlide139.xml" ContentType="application/vnd.openxmlformats-officedocument.presentationml.notesSlide+xml"/>
  <Override PartName="/ppt/notesSlides/notesSlide140.xml" ContentType="application/vnd.openxmlformats-officedocument.presentationml.notesSlide+xml"/>
  <Override PartName="/ppt/notesSlides/notesSlide141.xml" ContentType="application/vnd.openxmlformats-officedocument.presentationml.notesSlide+xml"/>
  <Override PartName="/ppt/notesSlides/notesSlide142.xml" ContentType="application/vnd.openxmlformats-officedocument.presentationml.notesSlide+xml"/>
  <Override PartName="/ppt/notesSlides/notesSlide143.xml" ContentType="application/vnd.openxmlformats-officedocument.presentationml.notesSlide+xml"/>
  <Override PartName="/ppt/notesSlides/notesSlide144.xml" ContentType="application/vnd.openxmlformats-officedocument.presentationml.notesSlide+xml"/>
  <Override PartName="/ppt/notesSlides/notesSlide145.xml" ContentType="application/vnd.openxmlformats-officedocument.presentationml.notesSlide+xml"/>
  <Override PartName="/ppt/notesSlides/notesSlide146.xml" ContentType="application/vnd.openxmlformats-officedocument.presentationml.notesSlide+xml"/>
  <Override PartName="/ppt/notesSlides/notesSlide147.xml" ContentType="application/vnd.openxmlformats-officedocument.presentationml.notesSlide+xml"/>
  <Override PartName="/ppt/notesSlides/notesSlide148.xml" ContentType="application/vnd.openxmlformats-officedocument.presentationml.notesSlide+xml"/>
  <Override PartName="/ppt/notesSlides/notesSlide149.xml" ContentType="application/vnd.openxmlformats-officedocument.presentationml.notesSlide+xml"/>
  <Override PartName="/ppt/notesSlides/notesSlide150.xml" ContentType="application/vnd.openxmlformats-officedocument.presentationml.notesSlide+xml"/>
  <Override PartName="/ppt/notesSlides/notesSlide151.xml" ContentType="application/vnd.openxmlformats-officedocument.presentationml.notesSlide+xml"/>
  <Override PartName="/ppt/notesSlides/notesSlide152.xml" ContentType="application/vnd.openxmlformats-officedocument.presentationml.notesSlide+xml"/>
  <Override PartName="/ppt/notesSlides/notesSlide153.xml" ContentType="application/vnd.openxmlformats-officedocument.presentationml.notesSlide+xml"/>
  <Override PartName="/ppt/notesSlides/notesSlide154.xml" ContentType="application/vnd.openxmlformats-officedocument.presentationml.notesSlide+xml"/>
  <Override PartName="/ppt/notesSlides/notesSlide155.xml" ContentType="application/vnd.openxmlformats-officedocument.presentationml.notesSlide+xml"/>
  <Override PartName="/ppt/notesSlides/notesSlide156.xml" ContentType="application/vnd.openxmlformats-officedocument.presentationml.notesSlide+xml"/>
  <Override PartName="/ppt/notesSlides/notesSlide157.xml" ContentType="application/vnd.openxmlformats-officedocument.presentationml.notesSlide+xml"/>
  <Override PartName="/ppt/notesSlides/notesSlide158.xml" ContentType="application/vnd.openxmlformats-officedocument.presentationml.notesSlide+xml"/>
  <Override PartName="/ppt/notesSlides/notesSlide159.xml" ContentType="application/vnd.openxmlformats-officedocument.presentationml.notesSlide+xml"/>
  <Override PartName="/ppt/notesSlides/notesSlide160.xml" ContentType="application/vnd.openxmlformats-officedocument.presentationml.notesSlide+xml"/>
  <Override PartName="/ppt/notesSlides/notesSlide161.xml" ContentType="application/vnd.openxmlformats-officedocument.presentationml.notesSlide+xml"/>
  <Override PartName="/ppt/notesSlides/notesSlide162.xml" ContentType="application/vnd.openxmlformats-officedocument.presentationml.notesSlide+xml"/>
  <Override PartName="/ppt/notesSlides/notesSlide163.xml" ContentType="application/vnd.openxmlformats-officedocument.presentationml.notesSlide+xml"/>
  <Override PartName="/ppt/notesSlides/notesSlide164.xml" ContentType="application/vnd.openxmlformats-officedocument.presentationml.notesSlide+xml"/>
  <Override PartName="/ppt/notesSlides/notesSlide165.xml" ContentType="application/vnd.openxmlformats-officedocument.presentationml.notesSlide+xml"/>
  <Override PartName="/ppt/notesSlides/notesSlide166.xml" ContentType="application/vnd.openxmlformats-officedocument.presentationml.notesSlide+xml"/>
  <Override PartName="/ppt/notesSlides/notesSlide167.xml" ContentType="application/vnd.openxmlformats-officedocument.presentationml.notesSlide+xml"/>
  <Override PartName="/ppt/notesSlides/notesSlide168.xml" ContentType="application/vnd.openxmlformats-officedocument.presentationml.notesSlide+xml"/>
  <Override PartName="/ppt/notesSlides/notesSlide169.xml" ContentType="application/vnd.openxmlformats-officedocument.presentationml.notesSlide+xml"/>
  <Override PartName="/ppt/notesSlides/notesSlide170.xml" ContentType="application/vnd.openxmlformats-officedocument.presentationml.notesSlide+xml"/>
  <Override PartName="/ppt/notesSlides/notesSlide171.xml" ContentType="application/vnd.openxmlformats-officedocument.presentationml.notesSlide+xml"/>
  <Override PartName="/ppt/notesSlides/notesSlide172.xml" ContentType="application/vnd.openxmlformats-officedocument.presentationml.notesSlide+xml"/>
  <Override PartName="/ppt/notesSlides/notesSlide173.xml" ContentType="application/vnd.openxmlformats-officedocument.presentationml.notesSlide+xml"/>
  <Override PartName="/ppt/notesSlides/notesSlide174.xml" ContentType="application/vnd.openxmlformats-officedocument.presentationml.notesSlide+xml"/>
  <Override PartName="/ppt/notesSlides/notesSlide175.xml" ContentType="application/vnd.openxmlformats-officedocument.presentationml.notesSlide+xml"/>
  <Override PartName="/ppt/notesSlides/notesSlide176.xml" ContentType="application/vnd.openxmlformats-officedocument.presentationml.notesSlide+xml"/>
  <Override PartName="/ppt/notesSlides/notesSlide177.xml" ContentType="application/vnd.openxmlformats-officedocument.presentationml.notesSlide+xml"/>
  <Override PartName="/ppt/notesSlides/notesSlide178.xml" ContentType="application/vnd.openxmlformats-officedocument.presentationml.notesSlide+xml"/>
  <Override PartName="/ppt/notesSlides/notesSlide179.xml" ContentType="application/vnd.openxmlformats-officedocument.presentationml.notesSlide+xml"/>
  <Override PartName="/ppt/notesSlides/notesSlide180.xml" ContentType="application/vnd.openxmlformats-officedocument.presentationml.notesSlide+xml"/>
  <Override PartName="/ppt/notesSlides/notesSlide181.xml" ContentType="application/vnd.openxmlformats-officedocument.presentationml.notesSlide+xml"/>
  <Override PartName="/ppt/notesSlides/notesSlide182.xml" ContentType="application/vnd.openxmlformats-officedocument.presentationml.notesSlide+xml"/>
  <Override PartName="/ppt/notesSlides/notesSlide183.xml" ContentType="application/vnd.openxmlformats-officedocument.presentationml.notesSlide+xml"/>
  <Override PartName="/ppt/notesSlides/notesSlide184.xml" ContentType="application/vnd.openxmlformats-officedocument.presentationml.notesSlide+xml"/>
  <Override PartName="/ppt/notesSlides/notesSlide185.xml" ContentType="application/vnd.openxmlformats-officedocument.presentationml.notesSlide+xml"/>
  <Override PartName="/ppt/notesSlides/notesSlide186.xml" ContentType="application/vnd.openxmlformats-officedocument.presentationml.notesSlide+xml"/>
  <Override PartName="/ppt/notesSlides/notesSlide187.xml" ContentType="application/vnd.openxmlformats-officedocument.presentationml.notesSlide+xml"/>
  <Override PartName="/ppt/notesSlides/notesSlide188.xml" ContentType="application/vnd.openxmlformats-officedocument.presentationml.notesSlide+xml"/>
  <Override PartName="/ppt/notesSlides/notesSlide189.xml" ContentType="application/vnd.openxmlformats-officedocument.presentationml.notesSlide+xml"/>
  <Override PartName="/ppt/notesSlides/notesSlide190.xml" ContentType="application/vnd.openxmlformats-officedocument.presentationml.notesSlide+xml"/>
  <Override PartName="/ppt/notesSlides/notesSlide191.xml" ContentType="application/vnd.openxmlformats-officedocument.presentationml.notesSlide+xml"/>
  <Override PartName="/ppt/notesSlides/notesSlide192.xml" ContentType="application/vnd.openxmlformats-officedocument.presentationml.notesSlide+xml"/>
  <Override PartName="/ppt/notesSlides/notesSlide193.xml" ContentType="application/vnd.openxmlformats-officedocument.presentationml.notesSlide+xml"/>
  <Override PartName="/ppt/notesSlides/notesSlide194.xml" ContentType="application/vnd.openxmlformats-officedocument.presentationml.notesSlide+xml"/>
  <Override PartName="/ppt/notesSlides/notesSlide195.xml" ContentType="application/vnd.openxmlformats-officedocument.presentationml.notesSlide+xml"/>
  <Override PartName="/ppt/notesSlides/notesSlide196.xml" ContentType="application/vnd.openxmlformats-officedocument.presentationml.notesSlide+xml"/>
  <Override PartName="/ppt/notesSlides/notesSlide197.xml" ContentType="application/vnd.openxmlformats-officedocument.presentationml.notesSlide+xml"/>
  <Override PartName="/ppt/notesSlides/notesSlide198.xml" ContentType="application/vnd.openxmlformats-officedocument.presentationml.notesSlide+xml"/>
  <Override PartName="/ppt/notesSlides/notesSlide199.xml" ContentType="application/vnd.openxmlformats-officedocument.presentationml.notesSlide+xml"/>
  <Override PartName="/ppt/notesSlides/notesSlide200.xml" ContentType="application/vnd.openxmlformats-officedocument.presentationml.notesSlide+xml"/>
  <Override PartName="/ppt/notesSlides/notesSlide201.xml" ContentType="application/vnd.openxmlformats-officedocument.presentationml.notesSlide+xml"/>
  <Override PartName="/ppt/notesSlides/notesSlide202.xml" ContentType="application/vnd.openxmlformats-officedocument.presentationml.notesSlide+xml"/>
  <Override PartName="/ppt/notesSlides/notesSlide203.xml" ContentType="application/vnd.openxmlformats-officedocument.presentationml.notesSlide+xml"/>
  <Override PartName="/ppt/notesSlides/notesSlide204.xml" ContentType="application/vnd.openxmlformats-officedocument.presentationml.notesSlide+xml"/>
  <Override PartName="/ppt/notesSlides/notesSlide205.xml" ContentType="application/vnd.openxmlformats-officedocument.presentationml.notesSlide+xml"/>
  <Override PartName="/ppt/notesSlides/notesSlide206.xml" ContentType="application/vnd.openxmlformats-officedocument.presentationml.notesSlide+xml"/>
  <Override PartName="/ppt/notesSlides/notesSlide207.xml" ContentType="application/vnd.openxmlformats-officedocument.presentationml.notesSlide+xml"/>
  <Override PartName="/ppt/notesSlides/notesSlide208.xml" ContentType="application/vnd.openxmlformats-officedocument.presentationml.notesSlide+xml"/>
  <Override PartName="/ppt/notesSlides/notesSlide209.xml" ContentType="application/vnd.openxmlformats-officedocument.presentationml.notesSlide+xml"/>
  <Override PartName="/ppt/notesSlides/notesSlide210.xml" ContentType="application/vnd.openxmlformats-officedocument.presentationml.notesSlide+xml"/>
  <Override PartName="/ppt/notesSlides/notesSlide211.xml" ContentType="application/vnd.openxmlformats-officedocument.presentationml.notesSlide+xml"/>
  <Override PartName="/ppt/notesSlides/notesSlide212.xml" ContentType="application/vnd.openxmlformats-officedocument.presentationml.notesSlide+xml"/>
  <Override PartName="/ppt/notesSlides/notesSlide2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5"/>
  </p:notesMasterIdLst>
  <p:sldIdLst>
    <p:sldId id="258" r:id="rId2"/>
    <p:sldId id="259" r:id="rId3"/>
    <p:sldId id="313" r:id="rId4"/>
    <p:sldId id="310" r:id="rId5"/>
    <p:sldId id="311" r:id="rId6"/>
    <p:sldId id="312" r:id="rId7"/>
    <p:sldId id="314" r:id="rId8"/>
    <p:sldId id="315" r:id="rId9"/>
    <p:sldId id="316" r:id="rId10"/>
    <p:sldId id="317" r:id="rId11"/>
    <p:sldId id="318" r:id="rId12"/>
    <p:sldId id="319" r:id="rId13"/>
    <p:sldId id="320" r:id="rId14"/>
    <p:sldId id="321" r:id="rId15"/>
    <p:sldId id="322" r:id="rId16"/>
    <p:sldId id="323" r:id="rId17"/>
    <p:sldId id="324" r:id="rId18"/>
    <p:sldId id="330" r:id="rId19"/>
    <p:sldId id="325" r:id="rId20"/>
    <p:sldId id="326" r:id="rId21"/>
    <p:sldId id="327" r:id="rId22"/>
    <p:sldId id="328" r:id="rId23"/>
    <p:sldId id="329" r:id="rId24"/>
    <p:sldId id="331" r:id="rId25"/>
    <p:sldId id="332" r:id="rId26"/>
    <p:sldId id="333" r:id="rId27"/>
    <p:sldId id="334" r:id="rId28"/>
    <p:sldId id="335" r:id="rId29"/>
    <p:sldId id="336" r:id="rId30"/>
    <p:sldId id="337" r:id="rId31"/>
    <p:sldId id="338" r:id="rId32"/>
    <p:sldId id="339" r:id="rId33"/>
    <p:sldId id="340" r:id="rId34"/>
    <p:sldId id="341" r:id="rId35"/>
    <p:sldId id="342" r:id="rId36"/>
    <p:sldId id="343" r:id="rId37"/>
    <p:sldId id="344" r:id="rId38"/>
    <p:sldId id="346" r:id="rId39"/>
    <p:sldId id="347" r:id="rId40"/>
    <p:sldId id="349" r:id="rId41"/>
    <p:sldId id="350" r:id="rId42"/>
    <p:sldId id="351" r:id="rId43"/>
    <p:sldId id="352" r:id="rId44"/>
    <p:sldId id="353" r:id="rId45"/>
    <p:sldId id="354" r:id="rId46"/>
    <p:sldId id="355" r:id="rId47"/>
    <p:sldId id="356" r:id="rId48"/>
    <p:sldId id="357" r:id="rId49"/>
    <p:sldId id="358" r:id="rId50"/>
    <p:sldId id="359" r:id="rId51"/>
    <p:sldId id="360" r:id="rId52"/>
    <p:sldId id="361" r:id="rId53"/>
    <p:sldId id="362" r:id="rId54"/>
    <p:sldId id="363" r:id="rId55"/>
    <p:sldId id="364" r:id="rId56"/>
    <p:sldId id="365" r:id="rId57"/>
    <p:sldId id="366" r:id="rId58"/>
    <p:sldId id="367" r:id="rId59"/>
    <p:sldId id="368" r:id="rId60"/>
    <p:sldId id="369" r:id="rId61"/>
    <p:sldId id="370" r:id="rId62"/>
    <p:sldId id="371" r:id="rId63"/>
    <p:sldId id="372" r:id="rId64"/>
    <p:sldId id="373" r:id="rId65"/>
    <p:sldId id="374" r:id="rId66"/>
    <p:sldId id="375" r:id="rId67"/>
    <p:sldId id="376" r:id="rId68"/>
    <p:sldId id="377" r:id="rId69"/>
    <p:sldId id="378" r:id="rId70"/>
    <p:sldId id="379" r:id="rId71"/>
    <p:sldId id="380" r:id="rId72"/>
    <p:sldId id="381" r:id="rId73"/>
    <p:sldId id="382" r:id="rId74"/>
    <p:sldId id="383" r:id="rId75"/>
    <p:sldId id="384" r:id="rId76"/>
    <p:sldId id="385" r:id="rId77"/>
    <p:sldId id="386" r:id="rId78"/>
    <p:sldId id="387" r:id="rId79"/>
    <p:sldId id="388" r:id="rId80"/>
    <p:sldId id="389" r:id="rId81"/>
    <p:sldId id="390" r:id="rId82"/>
    <p:sldId id="391" r:id="rId83"/>
    <p:sldId id="392" r:id="rId84"/>
    <p:sldId id="393" r:id="rId85"/>
    <p:sldId id="394" r:id="rId86"/>
    <p:sldId id="396" r:id="rId87"/>
    <p:sldId id="397" r:id="rId88"/>
    <p:sldId id="398" r:id="rId89"/>
    <p:sldId id="399" r:id="rId90"/>
    <p:sldId id="400" r:id="rId91"/>
    <p:sldId id="401" r:id="rId92"/>
    <p:sldId id="402" r:id="rId93"/>
    <p:sldId id="403" r:id="rId94"/>
    <p:sldId id="404" r:id="rId95"/>
    <p:sldId id="405" r:id="rId96"/>
    <p:sldId id="406" r:id="rId97"/>
    <p:sldId id="407" r:id="rId98"/>
    <p:sldId id="408" r:id="rId99"/>
    <p:sldId id="409" r:id="rId100"/>
    <p:sldId id="410" r:id="rId101"/>
    <p:sldId id="412" r:id="rId102"/>
    <p:sldId id="413" r:id="rId103"/>
    <p:sldId id="414" r:id="rId104"/>
    <p:sldId id="415" r:id="rId105"/>
    <p:sldId id="416" r:id="rId106"/>
    <p:sldId id="417" r:id="rId107"/>
    <p:sldId id="418" r:id="rId108"/>
    <p:sldId id="419" r:id="rId109"/>
    <p:sldId id="420" r:id="rId110"/>
    <p:sldId id="421" r:id="rId111"/>
    <p:sldId id="422" r:id="rId112"/>
    <p:sldId id="423" r:id="rId113"/>
    <p:sldId id="424" r:id="rId114"/>
    <p:sldId id="425" r:id="rId115"/>
    <p:sldId id="426" r:id="rId116"/>
    <p:sldId id="427" r:id="rId117"/>
    <p:sldId id="428" r:id="rId118"/>
    <p:sldId id="429" r:id="rId119"/>
    <p:sldId id="430" r:id="rId120"/>
    <p:sldId id="431" r:id="rId121"/>
    <p:sldId id="432" r:id="rId122"/>
    <p:sldId id="433" r:id="rId123"/>
    <p:sldId id="434" r:id="rId124"/>
    <p:sldId id="436" r:id="rId125"/>
    <p:sldId id="437" r:id="rId126"/>
    <p:sldId id="438" r:id="rId127"/>
    <p:sldId id="439" r:id="rId128"/>
    <p:sldId id="440" r:id="rId129"/>
    <p:sldId id="442" r:id="rId130"/>
    <p:sldId id="443" r:id="rId131"/>
    <p:sldId id="444" r:id="rId132"/>
    <p:sldId id="445" r:id="rId133"/>
    <p:sldId id="446" r:id="rId134"/>
    <p:sldId id="449" r:id="rId135"/>
    <p:sldId id="447" r:id="rId136"/>
    <p:sldId id="448" r:id="rId137"/>
    <p:sldId id="450" r:id="rId138"/>
    <p:sldId id="451" r:id="rId139"/>
    <p:sldId id="452" r:id="rId140"/>
    <p:sldId id="453" r:id="rId141"/>
    <p:sldId id="454" r:id="rId142"/>
    <p:sldId id="455" r:id="rId143"/>
    <p:sldId id="456" r:id="rId144"/>
    <p:sldId id="457" r:id="rId145"/>
    <p:sldId id="458" r:id="rId146"/>
    <p:sldId id="459" r:id="rId147"/>
    <p:sldId id="460" r:id="rId148"/>
    <p:sldId id="461" r:id="rId149"/>
    <p:sldId id="462" r:id="rId150"/>
    <p:sldId id="463" r:id="rId151"/>
    <p:sldId id="464" r:id="rId152"/>
    <p:sldId id="465" r:id="rId153"/>
    <p:sldId id="466" r:id="rId154"/>
    <p:sldId id="467" r:id="rId155"/>
    <p:sldId id="468" r:id="rId156"/>
    <p:sldId id="469" r:id="rId157"/>
    <p:sldId id="470" r:id="rId158"/>
    <p:sldId id="471" r:id="rId159"/>
    <p:sldId id="472" r:id="rId160"/>
    <p:sldId id="473" r:id="rId161"/>
    <p:sldId id="474" r:id="rId162"/>
    <p:sldId id="475" r:id="rId163"/>
    <p:sldId id="476" r:id="rId164"/>
    <p:sldId id="477" r:id="rId165"/>
    <p:sldId id="478" r:id="rId166"/>
    <p:sldId id="480" r:id="rId167"/>
    <p:sldId id="481" r:id="rId168"/>
    <p:sldId id="482" r:id="rId169"/>
    <p:sldId id="483" r:id="rId170"/>
    <p:sldId id="484" r:id="rId171"/>
    <p:sldId id="485" r:id="rId172"/>
    <p:sldId id="486" r:id="rId173"/>
    <p:sldId id="487" r:id="rId174"/>
    <p:sldId id="488" r:id="rId175"/>
    <p:sldId id="489" r:id="rId176"/>
    <p:sldId id="490" r:id="rId177"/>
    <p:sldId id="491" r:id="rId178"/>
    <p:sldId id="492" r:id="rId179"/>
    <p:sldId id="493" r:id="rId180"/>
    <p:sldId id="494" r:id="rId181"/>
    <p:sldId id="495" r:id="rId182"/>
    <p:sldId id="496" r:id="rId183"/>
    <p:sldId id="497" r:id="rId184"/>
    <p:sldId id="498" r:id="rId185"/>
    <p:sldId id="499" r:id="rId186"/>
    <p:sldId id="500" r:id="rId187"/>
    <p:sldId id="501" r:id="rId188"/>
    <p:sldId id="502" r:id="rId189"/>
    <p:sldId id="503" r:id="rId190"/>
    <p:sldId id="504" r:id="rId191"/>
    <p:sldId id="505" r:id="rId192"/>
    <p:sldId id="506" r:id="rId193"/>
    <p:sldId id="507" r:id="rId194"/>
    <p:sldId id="508" r:id="rId195"/>
    <p:sldId id="509" r:id="rId196"/>
    <p:sldId id="510" r:id="rId197"/>
    <p:sldId id="511" r:id="rId198"/>
    <p:sldId id="512" r:id="rId199"/>
    <p:sldId id="514" r:id="rId200"/>
    <p:sldId id="515" r:id="rId201"/>
    <p:sldId id="516" r:id="rId202"/>
    <p:sldId id="517" r:id="rId203"/>
    <p:sldId id="518" r:id="rId204"/>
    <p:sldId id="519" r:id="rId205"/>
    <p:sldId id="520" r:id="rId206"/>
    <p:sldId id="521" r:id="rId207"/>
    <p:sldId id="522" r:id="rId208"/>
    <p:sldId id="523" r:id="rId209"/>
    <p:sldId id="524" r:id="rId210"/>
    <p:sldId id="525" r:id="rId211"/>
    <p:sldId id="526" r:id="rId212"/>
    <p:sldId id="527" r:id="rId213"/>
    <p:sldId id="528" r:id="rId214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Açık Stil 3 - Vurgu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286" autoAdjust="0"/>
    <p:restoredTop sz="94660"/>
  </p:normalViewPr>
  <p:slideViewPr>
    <p:cSldViewPr snapToGrid="0">
      <p:cViewPr>
        <p:scale>
          <a:sx n="66" d="100"/>
          <a:sy n="66" d="100"/>
        </p:scale>
        <p:origin x="-2064" y="-5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slide" Target="slides/slide158.xml"/><Relationship Id="rId170" Type="http://schemas.openxmlformats.org/officeDocument/2006/relationships/slide" Target="slides/slide169.xml"/><Relationship Id="rId191" Type="http://schemas.openxmlformats.org/officeDocument/2006/relationships/slide" Target="slides/slide190.xml"/><Relationship Id="rId205" Type="http://schemas.openxmlformats.org/officeDocument/2006/relationships/slide" Target="slides/slide204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181" Type="http://schemas.openxmlformats.org/officeDocument/2006/relationships/slide" Target="slides/slide180.xml"/><Relationship Id="rId216" Type="http://schemas.openxmlformats.org/officeDocument/2006/relationships/presProps" Target="presProps.xml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71" Type="http://schemas.openxmlformats.org/officeDocument/2006/relationships/slide" Target="slides/slide170.xml"/><Relationship Id="rId192" Type="http://schemas.openxmlformats.org/officeDocument/2006/relationships/slide" Target="slides/slide191.xml"/><Relationship Id="rId206" Type="http://schemas.openxmlformats.org/officeDocument/2006/relationships/slide" Target="slides/slide205.xml"/><Relationship Id="rId12" Type="http://schemas.openxmlformats.org/officeDocument/2006/relationships/slide" Target="slides/slide11.xml"/><Relationship Id="rId33" Type="http://schemas.openxmlformats.org/officeDocument/2006/relationships/slide" Target="slides/slide32.xml"/><Relationship Id="rId108" Type="http://schemas.openxmlformats.org/officeDocument/2006/relationships/slide" Target="slides/slide107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5" Type="http://schemas.openxmlformats.org/officeDocument/2006/relationships/slide" Target="slides/slide74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61" Type="http://schemas.openxmlformats.org/officeDocument/2006/relationships/slide" Target="slides/slide160.xml"/><Relationship Id="rId182" Type="http://schemas.openxmlformats.org/officeDocument/2006/relationships/slide" Target="slides/slide181.xml"/><Relationship Id="rId217" Type="http://schemas.openxmlformats.org/officeDocument/2006/relationships/viewProps" Target="viewProps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5" Type="http://schemas.openxmlformats.org/officeDocument/2006/relationships/slide" Target="slides/slide64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51" Type="http://schemas.openxmlformats.org/officeDocument/2006/relationships/slide" Target="slides/slide150.xml"/><Relationship Id="rId172" Type="http://schemas.openxmlformats.org/officeDocument/2006/relationships/slide" Target="slides/slide171.xml"/><Relationship Id="rId193" Type="http://schemas.openxmlformats.org/officeDocument/2006/relationships/slide" Target="slides/slide192.xml"/><Relationship Id="rId207" Type="http://schemas.openxmlformats.org/officeDocument/2006/relationships/slide" Target="slides/slide206.xml"/><Relationship Id="rId13" Type="http://schemas.openxmlformats.org/officeDocument/2006/relationships/slide" Target="slides/slide12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20" Type="http://schemas.openxmlformats.org/officeDocument/2006/relationships/slide" Target="slides/slide119.xml"/><Relationship Id="rId141" Type="http://schemas.openxmlformats.org/officeDocument/2006/relationships/slide" Target="slides/slide140.xml"/><Relationship Id="rId7" Type="http://schemas.openxmlformats.org/officeDocument/2006/relationships/slide" Target="slides/slide6.xml"/><Relationship Id="rId162" Type="http://schemas.openxmlformats.org/officeDocument/2006/relationships/slide" Target="slides/slide161.xml"/><Relationship Id="rId183" Type="http://schemas.openxmlformats.org/officeDocument/2006/relationships/slide" Target="slides/slide182.xml"/><Relationship Id="rId218" Type="http://schemas.openxmlformats.org/officeDocument/2006/relationships/theme" Target="theme/theme1.xml"/><Relationship Id="rId24" Type="http://schemas.openxmlformats.org/officeDocument/2006/relationships/slide" Target="slides/slide23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31" Type="http://schemas.openxmlformats.org/officeDocument/2006/relationships/slide" Target="slides/slide130.xml"/><Relationship Id="rId152" Type="http://schemas.openxmlformats.org/officeDocument/2006/relationships/slide" Target="slides/slide151.xml"/><Relationship Id="rId173" Type="http://schemas.openxmlformats.org/officeDocument/2006/relationships/slide" Target="slides/slide172.xml"/><Relationship Id="rId194" Type="http://schemas.openxmlformats.org/officeDocument/2006/relationships/slide" Target="slides/slide193.xml"/><Relationship Id="rId208" Type="http://schemas.openxmlformats.org/officeDocument/2006/relationships/slide" Target="slides/slide207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184" Type="http://schemas.openxmlformats.org/officeDocument/2006/relationships/slide" Target="slides/slide183.xml"/><Relationship Id="rId189" Type="http://schemas.openxmlformats.org/officeDocument/2006/relationships/slide" Target="slides/slide188.xml"/><Relationship Id="rId219" Type="http://schemas.openxmlformats.org/officeDocument/2006/relationships/tableStyles" Target="tableStyles.xml"/><Relationship Id="rId3" Type="http://schemas.openxmlformats.org/officeDocument/2006/relationships/slide" Target="slides/slide2.xml"/><Relationship Id="rId214" Type="http://schemas.openxmlformats.org/officeDocument/2006/relationships/slide" Target="slides/slide213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slide" Target="slides/slide173.xml"/><Relationship Id="rId179" Type="http://schemas.openxmlformats.org/officeDocument/2006/relationships/slide" Target="slides/slide178.xml"/><Relationship Id="rId195" Type="http://schemas.openxmlformats.org/officeDocument/2006/relationships/slide" Target="slides/slide194.xml"/><Relationship Id="rId209" Type="http://schemas.openxmlformats.org/officeDocument/2006/relationships/slide" Target="slides/slide208.xml"/><Relationship Id="rId190" Type="http://schemas.openxmlformats.org/officeDocument/2006/relationships/slide" Target="slides/slide189.xml"/><Relationship Id="rId204" Type="http://schemas.openxmlformats.org/officeDocument/2006/relationships/slide" Target="slides/slide203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slide" Target="slides/slide163.xml"/><Relationship Id="rId169" Type="http://schemas.openxmlformats.org/officeDocument/2006/relationships/slide" Target="slides/slide168.xml"/><Relationship Id="rId185" Type="http://schemas.openxmlformats.org/officeDocument/2006/relationships/slide" Target="slides/slide18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80" Type="http://schemas.openxmlformats.org/officeDocument/2006/relationships/slide" Target="slides/slide179.xml"/><Relationship Id="rId210" Type="http://schemas.openxmlformats.org/officeDocument/2006/relationships/slide" Target="slides/slide209.xml"/><Relationship Id="rId215" Type="http://schemas.openxmlformats.org/officeDocument/2006/relationships/notesMaster" Target="notesMasters/notesMaster1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75" Type="http://schemas.openxmlformats.org/officeDocument/2006/relationships/slide" Target="slides/slide174.xml"/><Relationship Id="rId196" Type="http://schemas.openxmlformats.org/officeDocument/2006/relationships/slide" Target="slides/slide195.xml"/><Relationship Id="rId200" Type="http://schemas.openxmlformats.org/officeDocument/2006/relationships/slide" Target="slides/slide199.xml"/><Relationship Id="rId16" Type="http://schemas.openxmlformats.org/officeDocument/2006/relationships/slide" Target="slides/slide15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165" Type="http://schemas.openxmlformats.org/officeDocument/2006/relationships/slide" Target="slides/slide164.xml"/><Relationship Id="rId186" Type="http://schemas.openxmlformats.org/officeDocument/2006/relationships/slide" Target="slides/slide185.xml"/><Relationship Id="rId211" Type="http://schemas.openxmlformats.org/officeDocument/2006/relationships/slide" Target="slides/slide210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80" Type="http://schemas.openxmlformats.org/officeDocument/2006/relationships/slide" Target="slides/slide79.xml"/><Relationship Id="rId155" Type="http://schemas.openxmlformats.org/officeDocument/2006/relationships/slide" Target="slides/slide154.xml"/><Relationship Id="rId176" Type="http://schemas.openxmlformats.org/officeDocument/2006/relationships/slide" Target="slides/slide175.xml"/><Relationship Id="rId197" Type="http://schemas.openxmlformats.org/officeDocument/2006/relationships/slide" Target="slides/slide196.xml"/><Relationship Id="rId201" Type="http://schemas.openxmlformats.org/officeDocument/2006/relationships/slide" Target="slides/slide200.xml"/><Relationship Id="rId17" Type="http://schemas.openxmlformats.org/officeDocument/2006/relationships/slide" Target="slides/slide16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24" Type="http://schemas.openxmlformats.org/officeDocument/2006/relationships/slide" Target="slides/slide123.xml"/><Relationship Id="rId70" Type="http://schemas.openxmlformats.org/officeDocument/2006/relationships/slide" Target="slides/slide69.xml"/><Relationship Id="rId91" Type="http://schemas.openxmlformats.org/officeDocument/2006/relationships/slide" Target="slides/slide90.xml"/><Relationship Id="rId145" Type="http://schemas.openxmlformats.org/officeDocument/2006/relationships/slide" Target="slides/slide144.xml"/><Relationship Id="rId166" Type="http://schemas.openxmlformats.org/officeDocument/2006/relationships/slide" Target="slides/slide165.xml"/><Relationship Id="rId187" Type="http://schemas.openxmlformats.org/officeDocument/2006/relationships/slide" Target="slides/slide186.xml"/><Relationship Id="rId1" Type="http://schemas.openxmlformats.org/officeDocument/2006/relationships/slideMaster" Target="slideMasters/slideMaster1.xml"/><Relationship Id="rId212" Type="http://schemas.openxmlformats.org/officeDocument/2006/relationships/slide" Target="slides/slide211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60" Type="http://schemas.openxmlformats.org/officeDocument/2006/relationships/slide" Target="slides/slide59.xml"/><Relationship Id="rId81" Type="http://schemas.openxmlformats.org/officeDocument/2006/relationships/slide" Target="slides/slide80.xml"/><Relationship Id="rId135" Type="http://schemas.openxmlformats.org/officeDocument/2006/relationships/slide" Target="slides/slide134.xml"/><Relationship Id="rId156" Type="http://schemas.openxmlformats.org/officeDocument/2006/relationships/slide" Target="slides/slide155.xml"/><Relationship Id="rId177" Type="http://schemas.openxmlformats.org/officeDocument/2006/relationships/slide" Target="slides/slide176.xml"/><Relationship Id="rId198" Type="http://schemas.openxmlformats.org/officeDocument/2006/relationships/slide" Target="slides/slide197.xml"/><Relationship Id="rId202" Type="http://schemas.openxmlformats.org/officeDocument/2006/relationships/slide" Target="slides/slide201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50" Type="http://schemas.openxmlformats.org/officeDocument/2006/relationships/slide" Target="slides/slide49.xml"/><Relationship Id="rId104" Type="http://schemas.openxmlformats.org/officeDocument/2006/relationships/slide" Target="slides/slide103.xml"/><Relationship Id="rId125" Type="http://schemas.openxmlformats.org/officeDocument/2006/relationships/slide" Target="slides/slide124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188" Type="http://schemas.openxmlformats.org/officeDocument/2006/relationships/slide" Target="slides/slide187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13" Type="http://schemas.openxmlformats.org/officeDocument/2006/relationships/slide" Target="slides/slide212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40" Type="http://schemas.openxmlformats.org/officeDocument/2006/relationships/slide" Target="slides/slide39.xml"/><Relationship Id="rId115" Type="http://schemas.openxmlformats.org/officeDocument/2006/relationships/slide" Target="slides/slide114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178" Type="http://schemas.openxmlformats.org/officeDocument/2006/relationships/slide" Target="slides/slide177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9" Type="http://schemas.openxmlformats.org/officeDocument/2006/relationships/slide" Target="slides/slide198.xml"/><Relationship Id="rId203" Type="http://schemas.openxmlformats.org/officeDocument/2006/relationships/slide" Target="slides/slide202.xml"/><Relationship Id="rId19" Type="http://schemas.openxmlformats.org/officeDocument/2006/relationships/slide" Target="slides/slide18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32"/>
    </mc:Choice>
    <mc:Fallback>
      <c:style val="32"/>
    </mc:Fallback>
  </mc:AlternateContent>
  <c:chart>
    <c:title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Sayfa1!$B$1</c:f>
              <c:strCache>
                <c:ptCount val="1"/>
                <c:pt idx="0">
                  <c:v>Üzüm</c:v>
                </c:pt>
              </c:strCache>
            </c:strRef>
          </c:tx>
          <c:invertIfNegative val="0"/>
          <c:cat>
            <c:numRef>
              <c:f>Sayfa1!$A$2:$A$5</c:f>
              <c:numCache>
                <c:formatCode>General</c:formatCode>
                <c:ptCount val="4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</c:numCache>
            </c:numRef>
          </c:cat>
          <c:val>
            <c:numRef>
              <c:f>Sayfa1!$B$2:$B$5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</c:ser>
        <c:ser>
          <c:idx val="1"/>
          <c:order val="1"/>
          <c:tx>
            <c:strRef>
              <c:f>Sayfa1!$C$1</c:f>
              <c:strCache>
                <c:ptCount val="1"/>
                <c:pt idx="0">
                  <c:v>İncir</c:v>
                </c:pt>
              </c:strCache>
            </c:strRef>
          </c:tx>
          <c:invertIfNegative val="0"/>
          <c:cat>
            <c:numRef>
              <c:f>Sayfa1!$A$2:$A$5</c:f>
              <c:numCache>
                <c:formatCode>General</c:formatCode>
                <c:ptCount val="4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</c:numCache>
            </c:numRef>
          </c:cat>
          <c:val>
            <c:numRef>
              <c:f>Sayfa1!$C$2:$C$5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</c:ser>
        <c:ser>
          <c:idx val="2"/>
          <c:order val="2"/>
          <c:tx>
            <c:strRef>
              <c:f>Sayfa1!$D$1</c:f>
              <c:strCache>
                <c:ptCount val="1"/>
                <c:pt idx="0">
                  <c:v>Kayısı</c:v>
                </c:pt>
              </c:strCache>
            </c:strRef>
          </c:tx>
          <c:invertIfNegative val="0"/>
          <c:cat>
            <c:numRef>
              <c:f>Sayfa1!$A$2:$A$5</c:f>
              <c:numCache>
                <c:formatCode>General</c:formatCode>
                <c:ptCount val="4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</c:numCache>
            </c:numRef>
          </c:cat>
          <c:val>
            <c:numRef>
              <c:f>Sayfa1!$D$2:$D$5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24726528"/>
        <c:axId val="226142464"/>
      </c:barChart>
      <c:catAx>
        <c:axId val="2247265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226142464"/>
        <c:crosses val="autoZero"/>
        <c:auto val="1"/>
        <c:lblAlgn val="ctr"/>
        <c:lblOffset val="100"/>
        <c:noMultiLvlLbl val="0"/>
      </c:catAx>
      <c:valAx>
        <c:axId val="226142464"/>
        <c:scaling>
          <c:orientation val="minMax"/>
        </c:scaling>
        <c:delete val="0"/>
        <c:axPos val="l"/>
        <c:majorGridlines/>
        <c:title>
          <c:overlay val="0"/>
        </c:title>
        <c:numFmt formatCode="General" sourceLinked="1"/>
        <c:majorTickMark val="none"/>
        <c:minorTickMark val="none"/>
        <c:tickLblPos val="nextTo"/>
        <c:crossAx val="224726528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txPr>
    <a:bodyPr/>
    <a:lstStyle/>
    <a:p>
      <a:pPr>
        <a:defRPr sz="1800"/>
      </a:pPr>
      <a:endParaRPr lang="tr-TR"/>
    </a:p>
  </c:txPr>
  <c:externalData r:id="rId1">
    <c:autoUpdate val="0"/>
  </c:externalData>
</c:chartSpac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jpeg"/><Relationship Id="rId2" Type="http://schemas.openxmlformats.org/officeDocument/2006/relationships/image" Target="../media/image141.jpeg"/><Relationship Id="rId1" Type="http://schemas.openxmlformats.org/officeDocument/2006/relationships/image" Target="../media/image140.jpeg"/><Relationship Id="rId5" Type="http://schemas.openxmlformats.org/officeDocument/2006/relationships/image" Target="../media/image144.jpeg"/><Relationship Id="rId4" Type="http://schemas.openxmlformats.org/officeDocument/2006/relationships/image" Target="../media/image143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1FF3C81-E138-4E44-8404-30EB80C8251A}" type="doc">
      <dgm:prSet loTypeId="urn:microsoft.com/office/officeart/2005/8/layout/pictureOrgChart+Icon" loCatId="hierarchy" qsTypeId="urn:microsoft.com/office/officeart/2005/8/quickstyle/3d1" qsCatId="3D" csTypeId="urn:microsoft.com/office/officeart/2005/8/colors/accent1_1" csCatId="accent1" phldr="1"/>
      <dgm:spPr/>
      <dgm:t>
        <a:bodyPr/>
        <a:lstStyle/>
        <a:p>
          <a:endParaRPr lang="tr-TR"/>
        </a:p>
      </dgm:t>
    </dgm:pt>
    <dgm:pt modelId="{A4F94D52-7B23-4DCA-B277-8A5CD33566A6}">
      <dgm:prSet phldrT="[Metin]"/>
      <dgm:spPr/>
      <dgm:t>
        <a:bodyPr/>
        <a:lstStyle/>
        <a:p>
          <a:r>
            <a:rPr lang="tr-TR"/>
            <a:t>Ahmet Dede</a:t>
          </a:r>
        </a:p>
      </dgm:t>
    </dgm:pt>
    <dgm:pt modelId="{B45F43EE-829A-435B-A93E-B7D374EE9698}" type="parTrans" cxnId="{03265887-FF9B-45AA-81C9-9B5CB0E8A2F0}">
      <dgm:prSet/>
      <dgm:spPr/>
      <dgm:t>
        <a:bodyPr/>
        <a:lstStyle/>
        <a:p>
          <a:endParaRPr lang="tr-TR"/>
        </a:p>
      </dgm:t>
    </dgm:pt>
    <dgm:pt modelId="{D885203D-ACF3-49F6-8F80-3D76A639879B}" type="sibTrans" cxnId="{03265887-FF9B-45AA-81C9-9B5CB0E8A2F0}">
      <dgm:prSet/>
      <dgm:spPr/>
      <dgm:t>
        <a:bodyPr/>
        <a:lstStyle/>
        <a:p>
          <a:endParaRPr lang="tr-TR"/>
        </a:p>
      </dgm:t>
    </dgm:pt>
    <dgm:pt modelId="{14D8B451-3A12-4941-B9D2-CE4CB861C489}">
      <dgm:prSet phldrT="[Metin]"/>
      <dgm:spPr/>
      <dgm:t>
        <a:bodyPr/>
        <a:lstStyle/>
        <a:p>
          <a:r>
            <a:rPr lang="tr-TR"/>
            <a:t>Fuat </a:t>
          </a:r>
        </a:p>
      </dgm:t>
    </dgm:pt>
    <dgm:pt modelId="{A0BA2FAA-3E24-4803-B29C-6E003346F62E}" type="parTrans" cxnId="{69805E9A-E2B4-4E80-9509-F663F1BE1DB6}">
      <dgm:prSet/>
      <dgm:spPr/>
      <dgm:t>
        <a:bodyPr/>
        <a:lstStyle/>
        <a:p>
          <a:endParaRPr lang="tr-TR"/>
        </a:p>
      </dgm:t>
    </dgm:pt>
    <dgm:pt modelId="{D5690FF5-E7CB-408A-B06F-4E16D5A3D94B}" type="sibTrans" cxnId="{69805E9A-E2B4-4E80-9509-F663F1BE1DB6}">
      <dgm:prSet/>
      <dgm:spPr/>
      <dgm:t>
        <a:bodyPr/>
        <a:lstStyle/>
        <a:p>
          <a:endParaRPr lang="tr-TR"/>
        </a:p>
      </dgm:t>
    </dgm:pt>
    <dgm:pt modelId="{1884E182-DA1E-478A-A1BD-2D95B5DB1E38}">
      <dgm:prSet phldrT="[Metin]"/>
      <dgm:spPr/>
      <dgm:t>
        <a:bodyPr/>
        <a:lstStyle/>
        <a:p>
          <a:r>
            <a:rPr lang="tr-TR"/>
            <a:t>Hivron</a:t>
          </a:r>
        </a:p>
      </dgm:t>
    </dgm:pt>
    <dgm:pt modelId="{0142BD20-E979-443B-BDF2-F9A93BB3A680}" type="parTrans" cxnId="{B34FCCA8-CAFB-4EFB-88C4-B3A7493A6D22}">
      <dgm:prSet/>
      <dgm:spPr/>
      <dgm:t>
        <a:bodyPr/>
        <a:lstStyle/>
        <a:p>
          <a:endParaRPr lang="tr-TR"/>
        </a:p>
      </dgm:t>
    </dgm:pt>
    <dgm:pt modelId="{7D6ADE78-708A-48E0-814F-A077AD0CC7F9}" type="sibTrans" cxnId="{B34FCCA8-CAFB-4EFB-88C4-B3A7493A6D22}">
      <dgm:prSet/>
      <dgm:spPr/>
      <dgm:t>
        <a:bodyPr/>
        <a:lstStyle/>
        <a:p>
          <a:endParaRPr lang="tr-TR"/>
        </a:p>
      </dgm:t>
    </dgm:pt>
    <dgm:pt modelId="{89254734-21FA-4D6A-A360-AC6CEC5FCDF0}">
      <dgm:prSet phldrT="[Metin]"/>
      <dgm:spPr/>
      <dgm:t>
        <a:bodyPr/>
        <a:lstStyle/>
        <a:p>
          <a:r>
            <a:rPr lang="tr-TR"/>
            <a:t>Kendal</a:t>
          </a:r>
        </a:p>
      </dgm:t>
    </dgm:pt>
    <dgm:pt modelId="{101686EE-4010-43D7-BA6C-A3CD0B74EF59}" type="parTrans" cxnId="{6B66A90B-67F2-43D0-B101-455A43EF9AD1}">
      <dgm:prSet/>
      <dgm:spPr/>
      <dgm:t>
        <a:bodyPr/>
        <a:lstStyle/>
        <a:p>
          <a:endParaRPr lang="tr-TR"/>
        </a:p>
      </dgm:t>
    </dgm:pt>
    <dgm:pt modelId="{34848631-6BA7-47EC-BE0A-CF60CBFC9050}" type="sibTrans" cxnId="{6B66A90B-67F2-43D0-B101-455A43EF9AD1}">
      <dgm:prSet/>
      <dgm:spPr/>
      <dgm:t>
        <a:bodyPr/>
        <a:lstStyle/>
        <a:p>
          <a:endParaRPr lang="tr-TR"/>
        </a:p>
      </dgm:t>
    </dgm:pt>
    <dgm:pt modelId="{EBF09DA6-CA1F-4F41-9B49-1C35AECB970C}">
      <dgm:prSet phldrT="[Metin]"/>
      <dgm:spPr/>
      <dgm:t>
        <a:bodyPr/>
        <a:lstStyle/>
        <a:p>
          <a:r>
            <a:rPr lang="tr-TR"/>
            <a:t>Seher</a:t>
          </a:r>
        </a:p>
      </dgm:t>
    </dgm:pt>
    <dgm:pt modelId="{B445348F-E8BD-43E9-9523-3FFB3373BDF2}" type="parTrans" cxnId="{96EE23FA-20A1-4186-8A84-5CFAC02EA1D2}">
      <dgm:prSet/>
      <dgm:spPr/>
      <dgm:t>
        <a:bodyPr/>
        <a:lstStyle/>
        <a:p>
          <a:endParaRPr lang="tr-TR"/>
        </a:p>
      </dgm:t>
    </dgm:pt>
    <dgm:pt modelId="{B6DA3786-27BB-406E-9F53-64B67C10016C}" type="sibTrans" cxnId="{96EE23FA-20A1-4186-8A84-5CFAC02EA1D2}">
      <dgm:prSet/>
      <dgm:spPr/>
      <dgm:t>
        <a:bodyPr/>
        <a:lstStyle/>
        <a:p>
          <a:endParaRPr lang="tr-TR"/>
        </a:p>
      </dgm:t>
    </dgm:pt>
    <dgm:pt modelId="{425ED221-DABD-41C8-B660-7625C64292FB}">
      <dgm:prSet phldrT="[Metin]"/>
      <dgm:spPr/>
      <dgm:t>
        <a:bodyPr/>
        <a:lstStyle/>
        <a:p>
          <a:r>
            <a:rPr lang="tr-TR"/>
            <a:t>Sabri</a:t>
          </a:r>
        </a:p>
      </dgm:t>
    </dgm:pt>
    <dgm:pt modelId="{7113F3D5-F23F-4CDF-A0EA-BFE488C27A90}" type="parTrans" cxnId="{449B290B-8862-4A89-8043-D4AE94D20DBB}">
      <dgm:prSet/>
      <dgm:spPr/>
      <dgm:t>
        <a:bodyPr/>
        <a:lstStyle/>
        <a:p>
          <a:endParaRPr lang="tr-TR"/>
        </a:p>
      </dgm:t>
    </dgm:pt>
    <dgm:pt modelId="{C9355E11-1FA6-437D-B24E-F4B4E1C95CED}" type="sibTrans" cxnId="{449B290B-8862-4A89-8043-D4AE94D20DBB}">
      <dgm:prSet/>
      <dgm:spPr/>
      <dgm:t>
        <a:bodyPr/>
        <a:lstStyle/>
        <a:p>
          <a:endParaRPr lang="tr-TR"/>
        </a:p>
      </dgm:t>
    </dgm:pt>
    <dgm:pt modelId="{85CDDC54-7547-4281-A646-81500216BFED}" type="pres">
      <dgm:prSet presAssocID="{51FF3C81-E138-4E44-8404-30EB80C8251A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C6EA8AF2-ED3E-469B-BA54-9650354711C9}" type="pres">
      <dgm:prSet presAssocID="{A4F94D52-7B23-4DCA-B277-8A5CD33566A6}" presName="hierRoot1" presStyleCnt="0">
        <dgm:presLayoutVars>
          <dgm:hierBranch val="init"/>
        </dgm:presLayoutVars>
      </dgm:prSet>
      <dgm:spPr/>
      <dgm:t>
        <a:bodyPr/>
        <a:lstStyle/>
        <a:p>
          <a:endParaRPr lang="tr-TR"/>
        </a:p>
      </dgm:t>
    </dgm:pt>
    <dgm:pt modelId="{D47A5B9D-651B-40D1-B588-6FD1C2EB3C08}" type="pres">
      <dgm:prSet presAssocID="{A4F94D52-7B23-4DCA-B277-8A5CD33566A6}" presName="rootComposite1" presStyleCnt="0"/>
      <dgm:spPr/>
      <dgm:t>
        <a:bodyPr/>
        <a:lstStyle/>
        <a:p>
          <a:endParaRPr lang="tr-TR"/>
        </a:p>
      </dgm:t>
    </dgm:pt>
    <dgm:pt modelId="{90B44373-9B28-4232-A11E-1CC39EEC76F9}" type="pres">
      <dgm:prSet presAssocID="{A4F94D52-7B23-4DCA-B277-8A5CD33566A6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C3C3BCDC-0686-4F94-B033-72227D241575}" type="pres">
      <dgm:prSet presAssocID="{A4F94D52-7B23-4DCA-B277-8A5CD33566A6}" presName="rootPict1" presStyleLbl="alignImgPlace1" presStyleIdx="0" presStyleCnt="6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</dgm:spPr>
      <dgm:t>
        <a:bodyPr/>
        <a:lstStyle/>
        <a:p>
          <a:endParaRPr lang="tr-TR"/>
        </a:p>
      </dgm:t>
    </dgm:pt>
    <dgm:pt modelId="{EF1C1B11-92A9-4BE2-B0B8-385DFCC20426}" type="pres">
      <dgm:prSet presAssocID="{A4F94D52-7B23-4DCA-B277-8A5CD33566A6}" presName="rootConnector1" presStyleLbl="node1" presStyleIdx="0" presStyleCnt="0"/>
      <dgm:spPr/>
      <dgm:t>
        <a:bodyPr/>
        <a:lstStyle/>
        <a:p>
          <a:endParaRPr lang="tr-TR"/>
        </a:p>
      </dgm:t>
    </dgm:pt>
    <dgm:pt modelId="{0708C2E7-6E87-40E3-AC76-96F303733BE3}" type="pres">
      <dgm:prSet presAssocID="{A4F94D52-7B23-4DCA-B277-8A5CD33566A6}" presName="hierChild2" presStyleCnt="0"/>
      <dgm:spPr/>
      <dgm:t>
        <a:bodyPr/>
        <a:lstStyle/>
        <a:p>
          <a:endParaRPr lang="tr-TR"/>
        </a:p>
      </dgm:t>
    </dgm:pt>
    <dgm:pt modelId="{BED04A49-3B61-448A-BA08-B47469A95C71}" type="pres">
      <dgm:prSet presAssocID="{A0BA2FAA-3E24-4803-B29C-6E003346F62E}" presName="Name37" presStyleLbl="parChTrans1D2" presStyleIdx="0" presStyleCnt="2"/>
      <dgm:spPr/>
      <dgm:t>
        <a:bodyPr/>
        <a:lstStyle/>
        <a:p>
          <a:endParaRPr lang="tr-TR"/>
        </a:p>
      </dgm:t>
    </dgm:pt>
    <dgm:pt modelId="{D3B16A37-F5CF-41E2-A3D6-D82F33EECD0C}" type="pres">
      <dgm:prSet presAssocID="{14D8B451-3A12-4941-B9D2-CE4CB861C489}" presName="hierRoot2" presStyleCnt="0">
        <dgm:presLayoutVars>
          <dgm:hierBranch val="init"/>
        </dgm:presLayoutVars>
      </dgm:prSet>
      <dgm:spPr/>
      <dgm:t>
        <a:bodyPr/>
        <a:lstStyle/>
        <a:p>
          <a:endParaRPr lang="tr-TR"/>
        </a:p>
      </dgm:t>
    </dgm:pt>
    <dgm:pt modelId="{97FE3CF6-153B-424C-81DC-577D75D082A6}" type="pres">
      <dgm:prSet presAssocID="{14D8B451-3A12-4941-B9D2-CE4CB861C489}" presName="rootComposite" presStyleCnt="0"/>
      <dgm:spPr/>
      <dgm:t>
        <a:bodyPr/>
        <a:lstStyle/>
        <a:p>
          <a:endParaRPr lang="tr-TR"/>
        </a:p>
      </dgm:t>
    </dgm:pt>
    <dgm:pt modelId="{A9222701-D720-450C-B431-014C2671649E}" type="pres">
      <dgm:prSet presAssocID="{14D8B451-3A12-4941-B9D2-CE4CB861C489}" presName="rootText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53DFA17D-57F3-444B-A3B5-70721BB799F9}" type="pres">
      <dgm:prSet presAssocID="{14D8B451-3A12-4941-B9D2-CE4CB861C489}" presName="rootPict" presStyleLbl="alignImgPlace1" presStyleIdx="1" presStyleCnt="6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</dgm:spPr>
      <dgm:t>
        <a:bodyPr/>
        <a:lstStyle/>
        <a:p>
          <a:endParaRPr lang="tr-TR"/>
        </a:p>
      </dgm:t>
    </dgm:pt>
    <dgm:pt modelId="{2A637A59-9F2A-4DF5-B86D-7711ECD69E49}" type="pres">
      <dgm:prSet presAssocID="{14D8B451-3A12-4941-B9D2-CE4CB861C489}" presName="rootConnector" presStyleLbl="node2" presStyleIdx="0" presStyleCnt="2"/>
      <dgm:spPr/>
      <dgm:t>
        <a:bodyPr/>
        <a:lstStyle/>
        <a:p>
          <a:endParaRPr lang="tr-TR"/>
        </a:p>
      </dgm:t>
    </dgm:pt>
    <dgm:pt modelId="{F34C1D98-334D-446F-A9EE-AA298B5C388D}" type="pres">
      <dgm:prSet presAssocID="{14D8B451-3A12-4941-B9D2-CE4CB861C489}" presName="hierChild4" presStyleCnt="0"/>
      <dgm:spPr/>
      <dgm:t>
        <a:bodyPr/>
        <a:lstStyle/>
        <a:p>
          <a:endParaRPr lang="tr-TR"/>
        </a:p>
      </dgm:t>
    </dgm:pt>
    <dgm:pt modelId="{5E94BF1F-5B2E-42F8-838D-0C8379BCA9D3}" type="pres">
      <dgm:prSet presAssocID="{0142BD20-E979-443B-BDF2-F9A93BB3A680}" presName="Name37" presStyleLbl="parChTrans1D3" presStyleIdx="0" presStyleCnt="3"/>
      <dgm:spPr/>
      <dgm:t>
        <a:bodyPr/>
        <a:lstStyle/>
        <a:p>
          <a:endParaRPr lang="tr-TR"/>
        </a:p>
      </dgm:t>
    </dgm:pt>
    <dgm:pt modelId="{02F8BA4E-A3D0-45A4-93E1-336308561B2E}" type="pres">
      <dgm:prSet presAssocID="{1884E182-DA1E-478A-A1BD-2D95B5DB1E38}" presName="hierRoot2" presStyleCnt="0">
        <dgm:presLayoutVars>
          <dgm:hierBranch val="init"/>
        </dgm:presLayoutVars>
      </dgm:prSet>
      <dgm:spPr/>
      <dgm:t>
        <a:bodyPr/>
        <a:lstStyle/>
        <a:p>
          <a:endParaRPr lang="tr-TR"/>
        </a:p>
      </dgm:t>
    </dgm:pt>
    <dgm:pt modelId="{E424FB4C-4436-446E-BC7D-CE48A1DC4E12}" type="pres">
      <dgm:prSet presAssocID="{1884E182-DA1E-478A-A1BD-2D95B5DB1E38}" presName="rootComposite" presStyleCnt="0"/>
      <dgm:spPr/>
      <dgm:t>
        <a:bodyPr/>
        <a:lstStyle/>
        <a:p>
          <a:endParaRPr lang="tr-TR"/>
        </a:p>
      </dgm:t>
    </dgm:pt>
    <dgm:pt modelId="{E2FDD322-7E8C-4E22-8364-AB7B55360CF9}" type="pres">
      <dgm:prSet presAssocID="{1884E182-DA1E-478A-A1BD-2D95B5DB1E38}" presName="rootText" presStyleLbl="node3" presStyleIdx="0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F2747D55-0814-4D14-AA48-9896BCA4DC24}" type="pres">
      <dgm:prSet presAssocID="{1884E182-DA1E-478A-A1BD-2D95B5DB1E38}" presName="rootPict" presStyleLbl="alignImgPlace1" presStyleIdx="2" presStyleCnt="6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0" r="-50000"/>
          </a:stretch>
        </a:blipFill>
      </dgm:spPr>
      <dgm:t>
        <a:bodyPr/>
        <a:lstStyle/>
        <a:p>
          <a:endParaRPr lang="tr-TR"/>
        </a:p>
      </dgm:t>
    </dgm:pt>
    <dgm:pt modelId="{970DA1CF-28FB-4725-89C0-C4ACAC84387F}" type="pres">
      <dgm:prSet presAssocID="{1884E182-DA1E-478A-A1BD-2D95B5DB1E38}" presName="rootConnector" presStyleLbl="node3" presStyleIdx="0" presStyleCnt="3"/>
      <dgm:spPr/>
      <dgm:t>
        <a:bodyPr/>
        <a:lstStyle/>
        <a:p>
          <a:endParaRPr lang="tr-TR"/>
        </a:p>
      </dgm:t>
    </dgm:pt>
    <dgm:pt modelId="{0D93B522-8FB4-433D-8DC5-2B2A9D731FD7}" type="pres">
      <dgm:prSet presAssocID="{1884E182-DA1E-478A-A1BD-2D95B5DB1E38}" presName="hierChild4" presStyleCnt="0"/>
      <dgm:spPr/>
      <dgm:t>
        <a:bodyPr/>
        <a:lstStyle/>
        <a:p>
          <a:endParaRPr lang="tr-TR"/>
        </a:p>
      </dgm:t>
    </dgm:pt>
    <dgm:pt modelId="{2ABDC77C-CC6C-4969-9896-57F13B08D4C5}" type="pres">
      <dgm:prSet presAssocID="{1884E182-DA1E-478A-A1BD-2D95B5DB1E38}" presName="hierChild5" presStyleCnt="0"/>
      <dgm:spPr/>
      <dgm:t>
        <a:bodyPr/>
        <a:lstStyle/>
        <a:p>
          <a:endParaRPr lang="tr-TR"/>
        </a:p>
      </dgm:t>
    </dgm:pt>
    <dgm:pt modelId="{FEB649E6-2F59-47B6-9B39-2D1065347CD2}" type="pres">
      <dgm:prSet presAssocID="{101686EE-4010-43D7-BA6C-A3CD0B74EF59}" presName="Name37" presStyleLbl="parChTrans1D3" presStyleIdx="1" presStyleCnt="3"/>
      <dgm:spPr/>
      <dgm:t>
        <a:bodyPr/>
        <a:lstStyle/>
        <a:p>
          <a:endParaRPr lang="tr-TR"/>
        </a:p>
      </dgm:t>
    </dgm:pt>
    <dgm:pt modelId="{EF440856-DA25-4DFE-9C27-BB9236491839}" type="pres">
      <dgm:prSet presAssocID="{89254734-21FA-4D6A-A360-AC6CEC5FCDF0}" presName="hierRoot2" presStyleCnt="0">
        <dgm:presLayoutVars>
          <dgm:hierBranch val="init"/>
        </dgm:presLayoutVars>
      </dgm:prSet>
      <dgm:spPr/>
      <dgm:t>
        <a:bodyPr/>
        <a:lstStyle/>
        <a:p>
          <a:endParaRPr lang="tr-TR"/>
        </a:p>
      </dgm:t>
    </dgm:pt>
    <dgm:pt modelId="{501D0CA9-DDBA-4002-8FF5-296815FC1291}" type="pres">
      <dgm:prSet presAssocID="{89254734-21FA-4D6A-A360-AC6CEC5FCDF0}" presName="rootComposite" presStyleCnt="0"/>
      <dgm:spPr/>
      <dgm:t>
        <a:bodyPr/>
        <a:lstStyle/>
        <a:p>
          <a:endParaRPr lang="tr-TR"/>
        </a:p>
      </dgm:t>
    </dgm:pt>
    <dgm:pt modelId="{3A832D93-0AC5-46A3-8510-603D73E54E57}" type="pres">
      <dgm:prSet presAssocID="{89254734-21FA-4D6A-A360-AC6CEC5FCDF0}" presName="rootText" presStyleLbl="node3" presStyleIdx="1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647ED993-BD2C-4E0E-B641-0C20F2064A4D}" type="pres">
      <dgm:prSet presAssocID="{89254734-21FA-4D6A-A360-AC6CEC5FCDF0}" presName="rootPict" presStyleLbl="alignImgPlace1" presStyleIdx="3" presStyleCnt="6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tr-TR"/>
        </a:p>
      </dgm:t>
    </dgm:pt>
    <dgm:pt modelId="{AA8FE796-2AC0-433A-912E-5F9272F1212D}" type="pres">
      <dgm:prSet presAssocID="{89254734-21FA-4D6A-A360-AC6CEC5FCDF0}" presName="rootConnector" presStyleLbl="node3" presStyleIdx="1" presStyleCnt="3"/>
      <dgm:spPr/>
      <dgm:t>
        <a:bodyPr/>
        <a:lstStyle/>
        <a:p>
          <a:endParaRPr lang="tr-TR"/>
        </a:p>
      </dgm:t>
    </dgm:pt>
    <dgm:pt modelId="{15AC77C8-754C-4A40-8FF1-B66A7CD0B423}" type="pres">
      <dgm:prSet presAssocID="{89254734-21FA-4D6A-A360-AC6CEC5FCDF0}" presName="hierChild4" presStyleCnt="0"/>
      <dgm:spPr/>
      <dgm:t>
        <a:bodyPr/>
        <a:lstStyle/>
        <a:p>
          <a:endParaRPr lang="tr-TR"/>
        </a:p>
      </dgm:t>
    </dgm:pt>
    <dgm:pt modelId="{F101DD21-B959-4DBA-A52A-BF44479C6F4E}" type="pres">
      <dgm:prSet presAssocID="{89254734-21FA-4D6A-A360-AC6CEC5FCDF0}" presName="hierChild5" presStyleCnt="0"/>
      <dgm:spPr/>
      <dgm:t>
        <a:bodyPr/>
        <a:lstStyle/>
        <a:p>
          <a:endParaRPr lang="tr-TR"/>
        </a:p>
      </dgm:t>
    </dgm:pt>
    <dgm:pt modelId="{16F339CC-716A-4F95-A5AA-F037C36F0B24}" type="pres">
      <dgm:prSet presAssocID="{14D8B451-3A12-4941-B9D2-CE4CB861C489}" presName="hierChild5" presStyleCnt="0"/>
      <dgm:spPr/>
      <dgm:t>
        <a:bodyPr/>
        <a:lstStyle/>
        <a:p>
          <a:endParaRPr lang="tr-TR"/>
        </a:p>
      </dgm:t>
    </dgm:pt>
    <dgm:pt modelId="{ACB4A648-8EA2-43F8-8F5D-28FF07D130B7}" type="pres">
      <dgm:prSet presAssocID="{B445348F-E8BD-43E9-9523-3FFB3373BDF2}" presName="Name37" presStyleLbl="parChTrans1D2" presStyleIdx="1" presStyleCnt="2"/>
      <dgm:spPr/>
      <dgm:t>
        <a:bodyPr/>
        <a:lstStyle/>
        <a:p>
          <a:endParaRPr lang="tr-TR"/>
        </a:p>
      </dgm:t>
    </dgm:pt>
    <dgm:pt modelId="{611F2F4F-858A-4B7A-85D0-70E72DF9A720}" type="pres">
      <dgm:prSet presAssocID="{EBF09DA6-CA1F-4F41-9B49-1C35AECB970C}" presName="hierRoot2" presStyleCnt="0">
        <dgm:presLayoutVars>
          <dgm:hierBranch val="init"/>
        </dgm:presLayoutVars>
      </dgm:prSet>
      <dgm:spPr/>
      <dgm:t>
        <a:bodyPr/>
        <a:lstStyle/>
        <a:p>
          <a:endParaRPr lang="tr-TR"/>
        </a:p>
      </dgm:t>
    </dgm:pt>
    <dgm:pt modelId="{A7CE619F-8867-4118-A96B-BDD819DE7155}" type="pres">
      <dgm:prSet presAssocID="{EBF09DA6-CA1F-4F41-9B49-1C35AECB970C}" presName="rootComposite" presStyleCnt="0"/>
      <dgm:spPr/>
      <dgm:t>
        <a:bodyPr/>
        <a:lstStyle/>
        <a:p>
          <a:endParaRPr lang="tr-TR"/>
        </a:p>
      </dgm:t>
    </dgm:pt>
    <dgm:pt modelId="{7B5C8FE1-7ADA-43D8-A522-CAA54354E6F1}" type="pres">
      <dgm:prSet presAssocID="{EBF09DA6-CA1F-4F41-9B49-1C35AECB970C}" presName="rootText" presStyleLbl="node2" presStyleIdx="1" presStyleCnt="2" custLinFactNeighborX="55530" custLinFactNeighborY="6349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D2894BB0-FCE8-4579-B168-D7F8E728F435}" type="pres">
      <dgm:prSet presAssocID="{EBF09DA6-CA1F-4F41-9B49-1C35AECB970C}" presName="rootPict" presStyleLbl="alignImgPlace1" presStyleIdx="4" presStyleCnt="6" custLinFactX="85098" custLinFactNeighborX="100000" custLinFactNeighborY="7937"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</dgm:spPr>
      <dgm:t>
        <a:bodyPr/>
        <a:lstStyle/>
        <a:p>
          <a:endParaRPr lang="tr-TR"/>
        </a:p>
      </dgm:t>
    </dgm:pt>
    <dgm:pt modelId="{E301F9EA-C617-488E-999A-3ECB89857B79}" type="pres">
      <dgm:prSet presAssocID="{EBF09DA6-CA1F-4F41-9B49-1C35AECB970C}" presName="rootConnector" presStyleLbl="node2" presStyleIdx="1" presStyleCnt="2"/>
      <dgm:spPr/>
      <dgm:t>
        <a:bodyPr/>
        <a:lstStyle/>
        <a:p>
          <a:endParaRPr lang="tr-TR"/>
        </a:p>
      </dgm:t>
    </dgm:pt>
    <dgm:pt modelId="{D9FD6931-5FED-49EB-916C-7DABEAAC118F}" type="pres">
      <dgm:prSet presAssocID="{EBF09DA6-CA1F-4F41-9B49-1C35AECB970C}" presName="hierChild4" presStyleCnt="0"/>
      <dgm:spPr/>
      <dgm:t>
        <a:bodyPr/>
        <a:lstStyle/>
        <a:p>
          <a:endParaRPr lang="tr-TR"/>
        </a:p>
      </dgm:t>
    </dgm:pt>
    <dgm:pt modelId="{D2C0DC88-8CBE-4403-8EDD-94189CCC1E51}" type="pres">
      <dgm:prSet presAssocID="{7113F3D5-F23F-4CDF-A0EA-BFE488C27A90}" presName="Name37" presStyleLbl="parChTrans1D3" presStyleIdx="2" presStyleCnt="3"/>
      <dgm:spPr/>
      <dgm:t>
        <a:bodyPr/>
        <a:lstStyle/>
        <a:p>
          <a:endParaRPr lang="tr-TR"/>
        </a:p>
      </dgm:t>
    </dgm:pt>
    <dgm:pt modelId="{8CCB1F05-FE4B-44B1-BCEE-EF9BE843E987}" type="pres">
      <dgm:prSet presAssocID="{425ED221-DABD-41C8-B660-7625C64292FB}" presName="hierRoot2" presStyleCnt="0">
        <dgm:presLayoutVars>
          <dgm:hierBranch val="init"/>
        </dgm:presLayoutVars>
      </dgm:prSet>
      <dgm:spPr/>
      <dgm:t>
        <a:bodyPr/>
        <a:lstStyle/>
        <a:p>
          <a:endParaRPr lang="tr-TR"/>
        </a:p>
      </dgm:t>
    </dgm:pt>
    <dgm:pt modelId="{1BF12ED4-D66D-401A-A237-8D54FFFA87F5}" type="pres">
      <dgm:prSet presAssocID="{425ED221-DABD-41C8-B660-7625C64292FB}" presName="rootComposite" presStyleCnt="0"/>
      <dgm:spPr/>
      <dgm:t>
        <a:bodyPr/>
        <a:lstStyle/>
        <a:p>
          <a:endParaRPr lang="tr-TR"/>
        </a:p>
      </dgm:t>
    </dgm:pt>
    <dgm:pt modelId="{68FC44AE-A559-48F7-83A4-D669F352A684}" type="pres">
      <dgm:prSet presAssocID="{425ED221-DABD-41C8-B660-7625C64292FB}" presName="rootText" presStyleLbl="node3" presStyleIdx="2" presStyleCnt="3" custLinFactNeighborX="55530" custLinFactNeighborY="6349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AB1E2984-5442-4B7C-BAAF-FD9C3FBA52C0}" type="pres">
      <dgm:prSet presAssocID="{425ED221-DABD-41C8-B660-7625C64292FB}" presName="rootPict" presStyleLbl="alignImgPlace1" presStyleIdx="5" presStyleCnt="6" custLinFactX="85098" custLinFactNeighborX="100000" custLinFactNeighborY="7937"/>
      <dgm:spPr/>
      <dgm:t>
        <a:bodyPr/>
        <a:lstStyle/>
        <a:p>
          <a:endParaRPr lang="tr-TR"/>
        </a:p>
      </dgm:t>
    </dgm:pt>
    <dgm:pt modelId="{78A9C81F-824F-4AB9-A507-BC33220761BC}" type="pres">
      <dgm:prSet presAssocID="{425ED221-DABD-41C8-B660-7625C64292FB}" presName="rootConnector" presStyleLbl="node3" presStyleIdx="2" presStyleCnt="3"/>
      <dgm:spPr/>
      <dgm:t>
        <a:bodyPr/>
        <a:lstStyle/>
        <a:p>
          <a:endParaRPr lang="tr-TR"/>
        </a:p>
      </dgm:t>
    </dgm:pt>
    <dgm:pt modelId="{B7B52BDF-D59B-48CF-AE59-0067732E6161}" type="pres">
      <dgm:prSet presAssocID="{425ED221-DABD-41C8-B660-7625C64292FB}" presName="hierChild4" presStyleCnt="0"/>
      <dgm:spPr/>
      <dgm:t>
        <a:bodyPr/>
        <a:lstStyle/>
        <a:p>
          <a:endParaRPr lang="tr-TR"/>
        </a:p>
      </dgm:t>
    </dgm:pt>
    <dgm:pt modelId="{F1E51E46-CB57-4248-8687-9C1E2B54572D}" type="pres">
      <dgm:prSet presAssocID="{425ED221-DABD-41C8-B660-7625C64292FB}" presName="hierChild5" presStyleCnt="0"/>
      <dgm:spPr/>
      <dgm:t>
        <a:bodyPr/>
        <a:lstStyle/>
        <a:p>
          <a:endParaRPr lang="tr-TR"/>
        </a:p>
      </dgm:t>
    </dgm:pt>
    <dgm:pt modelId="{B843CA5A-EC36-47C1-8FE7-68F25C40EA13}" type="pres">
      <dgm:prSet presAssocID="{EBF09DA6-CA1F-4F41-9B49-1C35AECB970C}" presName="hierChild5" presStyleCnt="0"/>
      <dgm:spPr/>
      <dgm:t>
        <a:bodyPr/>
        <a:lstStyle/>
        <a:p>
          <a:endParaRPr lang="tr-TR"/>
        </a:p>
      </dgm:t>
    </dgm:pt>
    <dgm:pt modelId="{C6F37F00-0804-4023-A5A8-940003793350}" type="pres">
      <dgm:prSet presAssocID="{A4F94D52-7B23-4DCA-B277-8A5CD33566A6}" presName="hierChild3" presStyleCnt="0"/>
      <dgm:spPr/>
      <dgm:t>
        <a:bodyPr/>
        <a:lstStyle/>
        <a:p>
          <a:endParaRPr lang="tr-TR"/>
        </a:p>
      </dgm:t>
    </dgm:pt>
  </dgm:ptLst>
  <dgm:cxnLst>
    <dgm:cxn modelId="{84E7F3DE-64BB-4C77-8EB6-C935DEF429D7}" type="presOf" srcId="{101686EE-4010-43D7-BA6C-A3CD0B74EF59}" destId="{FEB649E6-2F59-47B6-9B39-2D1065347CD2}" srcOrd="0" destOrd="0" presId="urn:microsoft.com/office/officeart/2005/8/layout/pictureOrgChart+Icon"/>
    <dgm:cxn modelId="{6B66A90B-67F2-43D0-B101-455A43EF9AD1}" srcId="{14D8B451-3A12-4941-B9D2-CE4CB861C489}" destId="{89254734-21FA-4D6A-A360-AC6CEC5FCDF0}" srcOrd="1" destOrd="0" parTransId="{101686EE-4010-43D7-BA6C-A3CD0B74EF59}" sibTransId="{34848631-6BA7-47EC-BE0A-CF60CBFC9050}"/>
    <dgm:cxn modelId="{D28931C8-3841-4A97-A4D3-7BC9815ADFA5}" type="presOf" srcId="{0142BD20-E979-443B-BDF2-F9A93BB3A680}" destId="{5E94BF1F-5B2E-42F8-838D-0C8379BCA9D3}" srcOrd="0" destOrd="0" presId="urn:microsoft.com/office/officeart/2005/8/layout/pictureOrgChart+Icon"/>
    <dgm:cxn modelId="{818D29FF-0DEC-4D21-8E51-F4134B3DE725}" type="presOf" srcId="{7113F3D5-F23F-4CDF-A0EA-BFE488C27A90}" destId="{D2C0DC88-8CBE-4403-8EDD-94189CCC1E51}" srcOrd="0" destOrd="0" presId="urn:microsoft.com/office/officeart/2005/8/layout/pictureOrgChart+Icon"/>
    <dgm:cxn modelId="{783B72F9-1648-4C94-96EE-07475B3EC97F}" type="presOf" srcId="{425ED221-DABD-41C8-B660-7625C64292FB}" destId="{78A9C81F-824F-4AB9-A507-BC33220761BC}" srcOrd="1" destOrd="0" presId="urn:microsoft.com/office/officeart/2005/8/layout/pictureOrgChart+Icon"/>
    <dgm:cxn modelId="{F2E24481-73F0-4A8E-B3A5-DCB741FAD88F}" type="presOf" srcId="{14D8B451-3A12-4941-B9D2-CE4CB861C489}" destId="{2A637A59-9F2A-4DF5-B86D-7711ECD69E49}" srcOrd="1" destOrd="0" presId="urn:microsoft.com/office/officeart/2005/8/layout/pictureOrgChart+Icon"/>
    <dgm:cxn modelId="{D33E95C8-1EAD-4474-A55F-761D5A8F1822}" type="presOf" srcId="{EBF09DA6-CA1F-4F41-9B49-1C35AECB970C}" destId="{E301F9EA-C617-488E-999A-3ECB89857B79}" srcOrd="1" destOrd="0" presId="urn:microsoft.com/office/officeart/2005/8/layout/pictureOrgChart+Icon"/>
    <dgm:cxn modelId="{96EE23FA-20A1-4186-8A84-5CFAC02EA1D2}" srcId="{A4F94D52-7B23-4DCA-B277-8A5CD33566A6}" destId="{EBF09DA6-CA1F-4F41-9B49-1C35AECB970C}" srcOrd="1" destOrd="0" parTransId="{B445348F-E8BD-43E9-9523-3FFB3373BDF2}" sibTransId="{B6DA3786-27BB-406E-9F53-64B67C10016C}"/>
    <dgm:cxn modelId="{D6CC9704-4907-48E8-9DB6-D065DE04F111}" type="presOf" srcId="{EBF09DA6-CA1F-4F41-9B49-1C35AECB970C}" destId="{7B5C8FE1-7ADA-43D8-A522-CAA54354E6F1}" srcOrd="0" destOrd="0" presId="urn:microsoft.com/office/officeart/2005/8/layout/pictureOrgChart+Icon"/>
    <dgm:cxn modelId="{449B290B-8862-4A89-8043-D4AE94D20DBB}" srcId="{EBF09DA6-CA1F-4F41-9B49-1C35AECB970C}" destId="{425ED221-DABD-41C8-B660-7625C64292FB}" srcOrd="0" destOrd="0" parTransId="{7113F3D5-F23F-4CDF-A0EA-BFE488C27A90}" sibTransId="{C9355E11-1FA6-437D-B24E-F4B4E1C95CED}"/>
    <dgm:cxn modelId="{03265887-FF9B-45AA-81C9-9B5CB0E8A2F0}" srcId="{51FF3C81-E138-4E44-8404-30EB80C8251A}" destId="{A4F94D52-7B23-4DCA-B277-8A5CD33566A6}" srcOrd="0" destOrd="0" parTransId="{B45F43EE-829A-435B-A93E-B7D374EE9698}" sibTransId="{D885203D-ACF3-49F6-8F80-3D76A639879B}"/>
    <dgm:cxn modelId="{A490AD18-A9D9-401B-A304-6AAA967D7781}" type="presOf" srcId="{89254734-21FA-4D6A-A360-AC6CEC5FCDF0}" destId="{3A832D93-0AC5-46A3-8510-603D73E54E57}" srcOrd="0" destOrd="0" presId="urn:microsoft.com/office/officeart/2005/8/layout/pictureOrgChart+Icon"/>
    <dgm:cxn modelId="{243DCF62-A56F-49DE-8F65-489AEB167F82}" type="presOf" srcId="{A0BA2FAA-3E24-4803-B29C-6E003346F62E}" destId="{BED04A49-3B61-448A-BA08-B47469A95C71}" srcOrd="0" destOrd="0" presId="urn:microsoft.com/office/officeart/2005/8/layout/pictureOrgChart+Icon"/>
    <dgm:cxn modelId="{2EEC2AA5-6DF5-41AE-92C0-1A6A9789D074}" type="presOf" srcId="{A4F94D52-7B23-4DCA-B277-8A5CD33566A6}" destId="{90B44373-9B28-4232-A11E-1CC39EEC76F9}" srcOrd="0" destOrd="0" presId="urn:microsoft.com/office/officeart/2005/8/layout/pictureOrgChart+Icon"/>
    <dgm:cxn modelId="{3E89187A-4A41-4B98-8E56-B14F030B54D8}" type="presOf" srcId="{425ED221-DABD-41C8-B660-7625C64292FB}" destId="{68FC44AE-A559-48F7-83A4-D669F352A684}" srcOrd="0" destOrd="0" presId="urn:microsoft.com/office/officeart/2005/8/layout/pictureOrgChart+Icon"/>
    <dgm:cxn modelId="{B34FCCA8-CAFB-4EFB-88C4-B3A7493A6D22}" srcId="{14D8B451-3A12-4941-B9D2-CE4CB861C489}" destId="{1884E182-DA1E-478A-A1BD-2D95B5DB1E38}" srcOrd="0" destOrd="0" parTransId="{0142BD20-E979-443B-BDF2-F9A93BB3A680}" sibTransId="{7D6ADE78-708A-48E0-814F-A077AD0CC7F9}"/>
    <dgm:cxn modelId="{E1647395-3F3C-49EC-AB37-47A51A50821B}" type="presOf" srcId="{89254734-21FA-4D6A-A360-AC6CEC5FCDF0}" destId="{AA8FE796-2AC0-433A-912E-5F9272F1212D}" srcOrd="1" destOrd="0" presId="urn:microsoft.com/office/officeart/2005/8/layout/pictureOrgChart+Icon"/>
    <dgm:cxn modelId="{CB2EE492-4679-4E99-8162-36B266BC3E91}" type="presOf" srcId="{B445348F-E8BD-43E9-9523-3FFB3373BDF2}" destId="{ACB4A648-8EA2-43F8-8F5D-28FF07D130B7}" srcOrd="0" destOrd="0" presId="urn:microsoft.com/office/officeart/2005/8/layout/pictureOrgChart+Icon"/>
    <dgm:cxn modelId="{286BB518-650D-474B-A2C1-119D178330A8}" type="presOf" srcId="{1884E182-DA1E-478A-A1BD-2D95B5DB1E38}" destId="{970DA1CF-28FB-4725-89C0-C4ACAC84387F}" srcOrd="1" destOrd="0" presId="urn:microsoft.com/office/officeart/2005/8/layout/pictureOrgChart+Icon"/>
    <dgm:cxn modelId="{69805E9A-E2B4-4E80-9509-F663F1BE1DB6}" srcId="{A4F94D52-7B23-4DCA-B277-8A5CD33566A6}" destId="{14D8B451-3A12-4941-B9D2-CE4CB861C489}" srcOrd="0" destOrd="0" parTransId="{A0BA2FAA-3E24-4803-B29C-6E003346F62E}" sibTransId="{D5690FF5-E7CB-408A-B06F-4E16D5A3D94B}"/>
    <dgm:cxn modelId="{CA4C8CCA-8326-41E8-9D04-07D433385AAC}" type="presOf" srcId="{51FF3C81-E138-4E44-8404-30EB80C8251A}" destId="{85CDDC54-7547-4281-A646-81500216BFED}" srcOrd="0" destOrd="0" presId="urn:microsoft.com/office/officeart/2005/8/layout/pictureOrgChart+Icon"/>
    <dgm:cxn modelId="{9D62C30D-B7D0-4ADF-A374-B71CB5111697}" type="presOf" srcId="{14D8B451-3A12-4941-B9D2-CE4CB861C489}" destId="{A9222701-D720-450C-B431-014C2671649E}" srcOrd="0" destOrd="0" presId="urn:microsoft.com/office/officeart/2005/8/layout/pictureOrgChart+Icon"/>
    <dgm:cxn modelId="{3EDDFE87-1F71-4BF1-B99A-EB180EA5856B}" type="presOf" srcId="{1884E182-DA1E-478A-A1BD-2D95B5DB1E38}" destId="{E2FDD322-7E8C-4E22-8364-AB7B55360CF9}" srcOrd="0" destOrd="0" presId="urn:microsoft.com/office/officeart/2005/8/layout/pictureOrgChart+Icon"/>
    <dgm:cxn modelId="{9CCA61A4-7ABD-419E-BA7E-0AF9D0841758}" type="presOf" srcId="{A4F94D52-7B23-4DCA-B277-8A5CD33566A6}" destId="{EF1C1B11-92A9-4BE2-B0B8-385DFCC20426}" srcOrd="1" destOrd="0" presId="urn:microsoft.com/office/officeart/2005/8/layout/pictureOrgChart+Icon"/>
    <dgm:cxn modelId="{6E559521-624A-485C-BA38-3E04F63CF057}" type="presParOf" srcId="{85CDDC54-7547-4281-A646-81500216BFED}" destId="{C6EA8AF2-ED3E-469B-BA54-9650354711C9}" srcOrd="0" destOrd="0" presId="urn:microsoft.com/office/officeart/2005/8/layout/pictureOrgChart+Icon"/>
    <dgm:cxn modelId="{FB3CAFC2-9766-428A-BBBA-5ADB581ED25C}" type="presParOf" srcId="{C6EA8AF2-ED3E-469B-BA54-9650354711C9}" destId="{D47A5B9D-651B-40D1-B588-6FD1C2EB3C08}" srcOrd="0" destOrd="0" presId="urn:microsoft.com/office/officeart/2005/8/layout/pictureOrgChart+Icon"/>
    <dgm:cxn modelId="{6849469B-C75D-4139-A5BB-50472409A0BE}" type="presParOf" srcId="{D47A5B9D-651B-40D1-B588-6FD1C2EB3C08}" destId="{90B44373-9B28-4232-A11E-1CC39EEC76F9}" srcOrd="0" destOrd="0" presId="urn:microsoft.com/office/officeart/2005/8/layout/pictureOrgChart+Icon"/>
    <dgm:cxn modelId="{0904C9C2-7E1E-462F-A668-BC2CA261166D}" type="presParOf" srcId="{D47A5B9D-651B-40D1-B588-6FD1C2EB3C08}" destId="{C3C3BCDC-0686-4F94-B033-72227D241575}" srcOrd="1" destOrd="0" presId="urn:microsoft.com/office/officeart/2005/8/layout/pictureOrgChart+Icon"/>
    <dgm:cxn modelId="{B837AB34-D081-4D70-B19D-555AB5782F95}" type="presParOf" srcId="{D47A5B9D-651B-40D1-B588-6FD1C2EB3C08}" destId="{EF1C1B11-92A9-4BE2-B0B8-385DFCC20426}" srcOrd="2" destOrd="0" presId="urn:microsoft.com/office/officeart/2005/8/layout/pictureOrgChart+Icon"/>
    <dgm:cxn modelId="{F6E21004-94A4-422E-90E9-87A2EC4C69E3}" type="presParOf" srcId="{C6EA8AF2-ED3E-469B-BA54-9650354711C9}" destId="{0708C2E7-6E87-40E3-AC76-96F303733BE3}" srcOrd="1" destOrd="0" presId="urn:microsoft.com/office/officeart/2005/8/layout/pictureOrgChart+Icon"/>
    <dgm:cxn modelId="{D3C7EED5-55BD-400F-8F80-0CD668656C1E}" type="presParOf" srcId="{0708C2E7-6E87-40E3-AC76-96F303733BE3}" destId="{BED04A49-3B61-448A-BA08-B47469A95C71}" srcOrd="0" destOrd="0" presId="urn:microsoft.com/office/officeart/2005/8/layout/pictureOrgChart+Icon"/>
    <dgm:cxn modelId="{823BD4D6-2D5E-4E93-922F-0279AA82C8F7}" type="presParOf" srcId="{0708C2E7-6E87-40E3-AC76-96F303733BE3}" destId="{D3B16A37-F5CF-41E2-A3D6-D82F33EECD0C}" srcOrd="1" destOrd="0" presId="urn:microsoft.com/office/officeart/2005/8/layout/pictureOrgChart+Icon"/>
    <dgm:cxn modelId="{4AD16BAC-4199-4BF0-9D98-D9AE700EA3C6}" type="presParOf" srcId="{D3B16A37-F5CF-41E2-A3D6-D82F33EECD0C}" destId="{97FE3CF6-153B-424C-81DC-577D75D082A6}" srcOrd="0" destOrd="0" presId="urn:microsoft.com/office/officeart/2005/8/layout/pictureOrgChart+Icon"/>
    <dgm:cxn modelId="{CDA03B8E-3DB2-439E-817F-2BB57863DCC0}" type="presParOf" srcId="{97FE3CF6-153B-424C-81DC-577D75D082A6}" destId="{A9222701-D720-450C-B431-014C2671649E}" srcOrd="0" destOrd="0" presId="urn:microsoft.com/office/officeart/2005/8/layout/pictureOrgChart+Icon"/>
    <dgm:cxn modelId="{E86382B1-7DC3-40A8-8ABC-77E55F1EC9C0}" type="presParOf" srcId="{97FE3CF6-153B-424C-81DC-577D75D082A6}" destId="{53DFA17D-57F3-444B-A3B5-70721BB799F9}" srcOrd="1" destOrd="0" presId="urn:microsoft.com/office/officeart/2005/8/layout/pictureOrgChart+Icon"/>
    <dgm:cxn modelId="{C5A54D91-985F-4440-8CE2-6D945B3AE2DB}" type="presParOf" srcId="{97FE3CF6-153B-424C-81DC-577D75D082A6}" destId="{2A637A59-9F2A-4DF5-B86D-7711ECD69E49}" srcOrd="2" destOrd="0" presId="urn:microsoft.com/office/officeart/2005/8/layout/pictureOrgChart+Icon"/>
    <dgm:cxn modelId="{0F4C16A2-0629-4D08-BC57-2EA49460F5CE}" type="presParOf" srcId="{D3B16A37-F5CF-41E2-A3D6-D82F33EECD0C}" destId="{F34C1D98-334D-446F-A9EE-AA298B5C388D}" srcOrd="1" destOrd="0" presId="urn:microsoft.com/office/officeart/2005/8/layout/pictureOrgChart+Icon"/>
    <dgm:cxn modelId="{EE5235E9-70D0-475A-B66A-4CD7E90196E6}" type="presParOf" srcId="{F34C1D98-334D-446F-A9EE-AA298B5C388D}" destId="{5E94BF1F-5B2E-42F8-838D-0C8379BCA9D3}" srcOrd="0" destOrd="0" presId="urn:microsoft.com/office/officeart/2005/8/layout/pictureOrgChart+Icon"/>
    <dgm:cxn modelId="{99A323CE-66B7-475D-B5EF-645FAE84DDF4}" type="presParOf" srcId="{F34C1D98-334D-446F-A9EE-AA298B5C388D}" destId="{02F8BA4E-A3D0-45A4-93E1-336308561B2E}" srcOrd="1" destOrd="0" presId="urn:microsoft.com/office/officeart/2005/8/layout/pictureOrgChart+Icon"/>
    <dgm:cxn modelId="{F32148DB-83A5-4B72-8673-A3E5B11EEF06}" type="presParOf" srcId="{02F8BA4E-A3D0-45A4-93E1-336308561B2E}" destId="{E424FB4C-4436-446E-BC7D-CE48A1DC4E12}" srcOrd="0" destOrd="0" presId="urn:microsoft.com/office/officeart/2005/8/layout/pictureOrgChart+Icon"/>
    <dgm:cxn modelId="{8EB16FF7-7243-4C07-AB15-9665AD5F8D69}" type="presParOf" srcId="{E424FB4C-4436-446E-BC7D-CE48A1DC4E12}" destId="{E2FDD322-7E8C-4E22-8364-AB7B55360CF9}" srcOrd="0" destOrd="0" presId="urn:microsoft.com/office/officeart/2005/8/layout/pictureOrgChart+Icon"/>
    <dgm:cxn modelId="{8D9BB100-67E3-4256-B086-B4AFDED19964}" type="presParOf" srcId="{E424FB4C-4436-446E-BC7D-CE48A1DC4E12}" destId="{F2747D55-0814-4D14-AA48-9896BCA4DC24}" srcOrd="1" destOrd="0" presId="urn:microsoft.com/office/officeart/2005/8/layout/pictureOrgChart+Icon"/>
    <dgm:cxn modelId="{3CE0A369-EE8A-4436-9022-91CF2925C5F0}" type="presParOf" srcId="{E424FB4C-4436-446E-BC7D-CE48A1DC4E12}" destId="{970DA1CF-28FB-4725-89C0-C4ACAC84387F}" srcOrd="2" destOrd="0" presId="urn:microsoft.com/office/officeart/2005/8/layout/pictureOrgChart+Icon"/>
    <dgm:cxn modelId="{08AB2F2B-E54F-414F-B47E-537C7328D597}" type="presParOf" srcId="{02F8BA4E-A3D0-45A4-93E1-336308561B2E}" destId="{0D93B522-8FB4-433D-8DC5-2B2A9D731FD7}" srcOrd="1" destOrd="0" presId="urn:microsoft.com/office/officeart/2005/8/layout/pictureOrgChart+Icon"/>
    <dgm:cxn modelId="{89D6930C-B25C-426B-8DBF-CF49E34B0E4B}" type="presParOf" srcId="{02F8BA4E-A3D0-45A4-93E1-336308561B2E}" destId="{2ABDC77C-CC6C-4969-9896-57F13B08D4C5}" srcOrd="2" destOrd="0" presId="urn:microsoft.com/office/officeart/2005/8/layout/pictureOrgChart+Icon"/>
    <dgm:cxn modelId="{D98250B2-A203-4F55-BBAF-E5D1CAA2ADA9}" type="presParOf" srcId="{F34C1D98-334D-446F-A9EE-AA298B5C388D}" destId="{FEB649E6-2F59-47B6-9B39-2D1065347CD2}" srcOrd="2" destOrd="0" presId="urn:microsoft.com/office/officeart/2005/8/layout/pictureOrgChart+Icon"/>
    <dgm:cxn modelId="{5994877D-8C7D-41FB-A09F-539B80052B27}" type="presParOf" srcId="{F34C1D98-334D-446F-A9EE-AA298B5C388D}" destId="{EF440856-DA25-4DFE-9C27-BB9236491839}" srcOrd="3" destOrd="0" presId="urn:microsoft.com/office/officeart/2005/8/layout/pictureOrgChart+Icon"/>
    <dgm:cxn modelId="{4367CFB9-0A31-4C22-8699-20020597B683}" type="presParOf" srcId="{EF440856-DA25-4DFE-9C27-BB9236491839}" destId="{501D0CA9-DDBA-4002-8FF5-296815FC1291}" srcOrd="0" destOrd="0" presId="urn:microsoft.com/office/officeart/2005/8/layout/pictureOrgChart+Icon"/>
    <dgm:cxn modelId="{31AE8DA4-AC0E-4AF7-A995-95D190371062}" type="presParOf" srcId="{501D0CA9-DDBA-4002-8FF5-296815FC1291}" destId="{3A832D93-0AC5-46A3-8510-603D73E54E57}" srcOrd="0" destOrd="0" presId="urn:microsoft.com/office/officeart/2005/8/layout/pictureOrgChart+Icon"/>
    <dgm:cxn modelId="{737D16C0-DA1A-4BD0-B127-228DAA9CCDE2}" type="presParOf" srcId="{501D0CA9-DDBA-4002-8FF5-296815FC1291}" destId="{647ED993-BD2C-4E0E-B641-0C20F2064A4D}" srcOrd="1" destOrd="0" presId="urn:microsoft.com/office/officeart/2005/8/layout/pictureOrgChart+Icon"/>
    <dgm:cxn modelId="{C21AF64B-5D03-47DB-BC02-675FCE399BAE}" type="presParOf" srcId="{501D0CA9-DDBA-4002-8FF5-296815FC1291}" destId="{AA8FE796-2AC0-433A-912E-5F9272F1212D}" srcOrd="2" destOrd="0" presId="urn:microsoft.com/office/officeart/2005/8/layout/pictureOrgChart+Icon"/>
    <dgm:cxn modelId="{77BF493D-9457-4DA2-A572-64836697FD8C}" type="presParOf" srcId="{EF440856-DA25-4DFE-9C27-BB9236491839}" destId="{15AC77C8-754C-4A40-8FF1-B66A7CD0B423}" srcOrd="1" destOrd="0" presId="urn:microsoft.com/office/officeart/2005/8/layout/pictureOrgChart+Icon"/>
    <dgm:cxn modelId="{6121E8F0-131B-486E-9F2A-65CB5E629031}" type="presParOf" srcId="{EF440856-DA25-4DFE-9C27-BB9236491839}" destId="{F101DD21-B959-4DBA-A52A-BF44479C6F4E}" srcOrd="2" destOrd="0" presId="urn:microsoft.com/office/officeart/2005/8/layout/pictureOrgChart+Icon"/>
    <dgm:cxn modelId="{61887A4A-C822-44D3-B9C7-5C9A28131D26}" type="presParOf" srcId="{D3B16A37-F5CF-41E2-A3D6-D82F33EECD0C}" destId="{16F339CC-716A-4F95-A5AA-F037C36F0B24}" srcOrd="2" destOrd="0" presId="urn:microsoft.com/office/officeart/2005/8/layout/pictureOrgChart+Icon"/>
    <dgm:cxn modelId="{91A5AE90-0AA4-495A-8C6F-AE0DCBBDDAFA}" type="presParOf" srcId="{0708C2E7-6E87-40E3-AC76-96F303733BE3}" destId="{ACB4A648-8EA2-43F8-8F5D-28FF07D130B7}" srcOrd="2" destOrd="0" presId="urn:microsoft.com/office/officeart/2005/8/layout/pictureOrgChart+Icon"/>
    <dgm:cxn modelId="{B7F0EBFE-2321-4AE4-B52A-06BDD08576D9}" type="presParOf" srcId="{0708C2E7-6E87-40E3-AC76-96F303733BE3}" destId="{611F2F4F-858A-4B7A-85D0-70E72DF9A720}" srcOrd="3" destOrd="0" presId="urn:microsoft.com/office/officeart/2005/8/layout/pictureOrgChart+Icon"/>
    <dgm:cxn modelId="{039C25ED-1DCD-41CA-8CFD-A48A1D323FAD}" type="presParOf" srcId="{611F2F4F-858A-4B7A-85D0-70E72DF9A720}" destId="{A7CE619F-8867-4118-A96B-BDD819DE7155}" srcOrd="0" destOrd="0" presId="urn:microsoft.com/office/officeart/2005/8/layout/pictureOrgChart+Icon"/>
    <dgm:cxn modelId="{001D4FB5-A48F-47B9-8AD8-EB0D3699873F}" type="presParOf" srcId="{A7CE619F-8867-4118-A96B-BDD819DE7155}" destId="{7B5C8FE1-7ADA-43D8-A522-CAA54354E6F1}" srcOrd="0" destOrd="0" presId="urn:microsoft.com/office/officeart/2005/8/layout/pictureOrgChart+Icon"/>
    <dgm:cxn modelId="{CF4C8BA2-8AAD-48EF-AD3D-72DD7AED3E09}" type="presParOf" srcId="{A7CE619F-8867-4118-A96B-BDD819DE7155}" destId="{D2894BB0-FCE8-4579-B168-D7F8E728F435}" srcOrd="1" destOrd="0" presId="urn:microsoft.com/office/officeart/2005/8/layout/pictureOrgChart+Icon"/>
    <dgm:cxn modelId="{9BE97328-64FB-4049-83DF-FF70BE0AC349}" type="presParOf" srcId="{A7CE619F-8867-4118-A96B-BDD819DE7155}" destId="{E301F9EA-C617-488E-999A-3ECB89857B79}" srcOrd="2" destOrd="0" presId="urn:microsoft.com/office/officeart/2005/8/layout/pictureOrgChart+Icon"/>
    <dgm:cxn modelId="{60A4AF58-66C4-400A-BB51-792CB60BB7D0}" type="presParOf" srcId="{611F2F4F-858A-4B7A-85D0-70E72DF9A720}" destId="{D9FD6931-5FED-49EB-916C-7DABEAAC118F}" srcOrd="1" destOrd="0" presId="urn:microsoft.com/office/officeart/2005/8/layout/pictureOrgChart+Icon"/>
    <dgm:cxn modelId="{5150A6F0-DC1B-4592-B169-62E2EF20776F}" type="presParOf" srcId="{D9FD6931-5FED-49EB-916C-7DABEAAC118F}" destId="{D2C0DC88-8CBE-4403-8EDD-94189CCC1E51}" srcOrd="0" destOrd="0" presId="urn:microsoft.com/office/officeart/2005/8/layout/pictureOrgChart+Icon"/>
    <dgm:cxn modelId="{EF834CF3-FED5-4F01-A473-6C0EC5DB7280}" type="presParOf" srcId="{D9FD6931-5FED-49EB-916C-7DABEAAC118F}" destId="{8CCB1F05-FE4B-44B1-BCEE-EF9BE843E987}" srcOrd="1" destOrd="0" presId="urn:microsoft.com/office/officeart/2005/8/layout/pictureOrgChart+Icon"/>
    <dgm:cxn modelId="{2FD2B259-D494-4868-8884-EB75851CD951}" type="presParOf" srcId="{8CCB1F05-FE4B-44B1-BCEE-EF9BE843E987}" destId="{1BF12ED4-D66D-401A-A237-8D54FFFA87F5}" srcOrd="0" destOrd="0" presId="urn:microsoft.com/office/officeart/2005/8/layout/pictureOrgChart+Icon"/>
    <dgm:cxn modelId="{C3E3C21A-CD96-46F5-B0D0-EDDB3613CB8A}" type="presParOf" srcId="{1BF12ED4-D66D-401A-A237-8D54FFFA87F5}" destId="{68FC44AE-A559-48F7-83A4-D669F352A684}" srcOrd="0" destOrd="0" presId="urn:microsoft.com/office/officeart/2005/8/layout/pictureOrgChart+Icon"/>
    <dgm:cxn modelId="{2029C62F-CA74-4F0E-9872-10FBF3C80EC9}" type="presParOf" srcId="{1BF12ED4-D66D-401A-A237-8D54FFFA87F5}" destId="{AB1E2984-5442-4B7C-BAAF-FD9C3FBA52C0}" srcOrd="1" destOrd="0" presId="urn:microsoft.com/office/officeart/2005/8/layout/pictureOrgChart+Icon"/>
    <dgm:cxn modelId="{FA024820-37FC-475D-A99A-01116C985C51}" type="presParOf" srcId="{1BF12ED4-D66D-401A-A237-8D54FFFA87F5}" destId="{78A9C81F-824F-4AB9-A507-BC33220761BC}" srcOrd="2" destOrd="0" presId="urn:microsoft.com/office/officeart/2005/8/layout/pictureOrgChart+Icon"/>
    <dgm:cxn modelId="{599C1872-3EFF-4E0B-A21E-60658BADE4A8}" type="presParOf" srcId="{8CCB1F05-FE4B-44B1-BCEE-EF9BE843E987}" destId="{B7B52BDF-D59B-48CF-AE59-0067732E6161}" srcOrd="1" destOrd="0" presId="urn:microsoft.com/office/officeart/2005/8/layout/pictureOrgChart+Icon"/>
    <dgm:cxn modelId="{D60F5269-F3F8-463D-BF73-A1D33C727B1C}" type="presParOf" srcId="{8CCB1F05-FE4B-44B1-BCEE-EF9BE843E987}" destId="{F1E51E46-CB57-4248-8687-9C1E2B54572D}" srcOrd="2" destOrd="0" presId="urn:microsoft.com/office/officeart/2005/8/layout/pictureOrgChart+Icon"/>
    <dgm:cxn modelId="{876A866C-E7F8-407C-8330-925744749666}" type="presParOf" srcId="{611F2F4F-858A-4B7A-85D0-70E72DF9A720}" destId="{B843CA5A-EC36-47C1-8FE7-68F25C40EA13}" srcOrd="2" destOrd="0" presId="urn:microsoft.com/office/officeart/2005/8/layout/pictureOrgChart+Icon"/>
    <dgm:cxn modelId="{CFA9C82C-4E99-4C7E-B43D-76F37D5B8ACF}" type="presParOf" srcId="{C6EA8AF2-ED3E-469B-BA54-9650354711C9}" destId="{C6F37F00-0804-4023-A5A8-940003793350}" srcOrd="2" destOrd="0" presId="urn:microsoft.com/office/officeart/2005/8/layout/pictureOrgChart+Icon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ictureOrgChart+Icon">
  <dgm:title val="Resimli Kuruluş Şeması"/>
  <dgm:desc val="Kuruluştaki hiyerarşik bilgileri veya raporlama ilişkilerini, bunlara karşılık gelen resimlerle birlikte göstermek için kullanın. Bu düzenle birlikte yardımcı şekli ve Kuruluş Şeması asılı düzenleri kullanılabilir."/>
  <dgm:catLst>
    <dgm:cat type="hierarchy" pri="1050"/>
    <dgm:cat type="officeonline" pri="1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Marg" for="ch" forName="rootText1" refType="w" fact="1.05"/>
                  <dgm:constr type="l" for="ch" forName="rootPict1" refType="w" refFor="ch" refForName="rootText1" op="equ" fact="0.05"/>
                  <dgm:constr type="t" for="ch" forName="rootPict1" refType="h" refFor="ch" refForName="rootText1" op="equ" fact="0.1"/>
                  <dgm:constr type="w" for="ch" forName="rootPict1" refType="w" refFor="ch" refForName="rootText1" op="equ" fact="0.3"/>
                  <dgm:constr type="h" for="ch" forName="rootPict1" refType="h" refFor="ch" refForName="rootText1" op="equ" fact="0.8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Marg" for="ch" forName="rootText1" refType="w" fact="1.05"/>
                  <dgm:constr type="l" for="ch" forName="rootPict1" refType="w" refFor="ch" refForName="rootText1" op="equ" fact="0.05"/>
                  <dgm:constr type="t" for="ch" forName="rootPict1" refType="h" refFor="ch" refForName="rootText1" op="equ" fact="0.1"/>
                  <dgm:constr type="w" for="ch" forName="rootPict1" refType="w" refFor="ch" refForName="rootText1" op="equ" fact="0.3"/>
                  <dgm:constr type="h" for="ch" forName="rootPict1" refType="h" refFor="ch" refForName="rootText1" op="equ" fact="0.8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Marg" for="ch" forName="rootText1" refType="w" fact="1.05"/>
                  <dgm:constr type="l" for="ch" forName="rootPict1" refType="w" refFor="ch" refForName="rootText1" op="equ" fact="0.05"/>
                  <dgm:constr type="t" for="ch" forName="rootPict1" refType="h" refFor="ch" refForName="rootText1" op="equ" fact="0.1"/>
                  <dgm:constr type="w" for="ch" forName="rootPict1" refType="w" refFor="ch" refForName="rootText1" op="equ" fact="0.3"/>
                  <dgm:constr type="h" for="ch" forName="rootPict1" refType="h" refFor="ch" refForName="rootText1" op="equ" fact="0.8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Marg" for="ch" forName="rootText1" refType="w" fact="1.05"/>
                  <dgm:constr type="l" for="ch" forName="rootPict1" refType="w" refFor="ch" refForName="rootText1" op="equ" fact="0.05"/>
                  <dgm:constr type="t" for="ch" forName="rootPict1" refType="h" refFor="ch" refForName="rootText1" op="equ" fact="0.1"/>
                  <dgm:constr type="w" for="ch" forName="rootPict1" refType="w" refFor="ch" refForName="rootText1" op="equ" fact="0.3"/>
                  <dgm:constr type="h" for="ch" forName="rootPict1" refType="h" refFor="ch" refForName="rootText1" op="equ" fact="0.8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Pict1" styleLbl="alignImgPlace1">
              <dgm:alg type="sp"/>
              <dgm:shape xmlns:r="http://schemas.openxmlformats.org/officeDocument/2006/relationships" type="rect" r:blip="" blipPhldr="1">
                <dgm:adjLst/>
              </dgm:shape>
              <dgm:presOf/>
              <dgm:constrLst/>
              <dgm:ruleLst/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Marg" for="ch" forName="rootText" refType="w" fact="1.05"/>
                        <dgm:constr type="l" for="ch" forName="rootPict" refType="w" fact="0.05"/>
                        <dgm:constr type="t" for="ch" forName="rootPict" refType="h" refFor="ch" refForName="rootText" fact="0.1"/>
                        <dgm:constr type="w" for="ch" forName="rootPict" refType="w" fact="0.3"/>
                        <dgm:constr type="h" for="ch" forName="rootPict" refType="h" refFor="ch" refForName="rootText" fact="0.8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Marg" for="ch" forName="rootText" refType="w" fact="1.05"/>
                        <dgm:constr type="l" for="ch" forName="rootPict" refType="w" fact="0.05"/>
                        <dgm:constr type="t" for="ch" forName="rootPict" refType="h" refFor="ch" refForName="rootText" fact="0.1"/>
                        <dgm:constr type="w" for="ch" forName="rootPict" refType="w" fact="0.3"/>
                        <dgm:constr type="h" for="ch" forName="rootPict" refType="h" refFor="ch" refForName="rootText" fact="0.8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Marg" for="ch" forName="rootText" refType="w" fact="1.05"/>
                        <dgm:constr type="l" for="ch" forName="rootPict" refType="w" fact="0.05"/>
                        <dgm:constr type="t" for="ch" forName="rootPict" refType="h" refFor="ch" refForName="rootText" fact="0.1"/>
                        <dgm:constr type="w" for="ch" forName="rootPict" refType="w" fact="0.3"/>
                        <dgm:constr type="h" for="ch" forName="rootPict" refType="h" refFor="ch" refForName="rootText" fact="0.8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Marg" for="ch" forName="rootText" refType="w" fact="1.05"/>
                        <dgm:constr type="l" for="ch" forName="rootPict" refType="w" fact="0.05"/>
                        <dgm:constr type="t" for="ch" forName="rootPict" refType="h" refFor="ch" refForName="rootText" fact="0.1"/>
                        <dgm:constr type="w" for="ch" forName="rootPict" refType="w" fact="0.3"/>
                        <dgm:constr type="h" for="ch" forName="rootPict" refType="h" refFor="ch" refForName="rootText" fact="0.8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Pict" styleLbl="alignImgPlace1">
                    <dgm:alg type="sp"/>
                    <dgm:shape xmlns:r="http://schemas.openxmlformats.org/officeDocument/2006/relationships" type="rect" r:blip="" blipPhldr="1">
                      <dgm:adjLst/>
                    </dgm:shape>
                    <dgm:presOf/>
                    <dgm:constrLst/>
                    <dgm:ruleLst/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Marg" for="ch" forName="rootText3" refType="w" fact="1.05"/>
                        <dgm:constr type="l" for="ch" forName="rootPict3" refType="w" fact="0.05"/>
                        <dgm:constr type="t" for="ch" forName="rootPict3" refType="h" refFor="ch" refForName="rootText3" fact="0.1"/>
                        <dgm:constr type="w" for="ch" forName="rootPict3" refType="w" fact="0.3"/>
                        <dgm:constr type="h" for="ch" forName="rootPict3" refType="h" refFor="ch" refForName="rootText3" fact="0.8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Marg" for="ch" forName="rootText3" refType="w" fact="1.05"/>
                        <dgm:constr type="l" for="ch" forName="rootPict3" refType="w" fact="0.05"/>
                        <dgm:constr type="t" for="ch" forName="rootPict3" refType="h" refFor="ch" refForName="rootText3" fact="0.1"/>
                        <dgm:constr type="w" for="ch" forName="rootPict3" refType="w" fact="0.3"/>
                        <dgm:constr type="h" for="ch" forName="rootPict3" refType="h" refFor="ch" refForName="rootText3" fact="0.8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Marg" for="ch" forName="rootText3" refType="w" fact="1.05"/>
                        <dgm:constr type="l" for="ch" forName="rootPict3" refType="w" fact="0.05"/>
                        <dgm:constr type="t" for="ch" forName="rootPict3" refType="h" refFor="ch" refForName="rootText3" fact="0.1"/>
                        <dgm:constr type="w" for="ch" forName="rootPict3" refType="w" fact="0.3"/>
                        <dgm:constr type="h" for="ch" forName="rootPict3" refType="h" refFor="ch" refForName="rootText3" fact="0.8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Marg" for="ch" forName="rootText3" refType="w" fact="1.05"/>
                        <dgm:constr type="l" for="ch" forName="rootPict3" refType="w" fact="0.05"/>
                        <dgm:constr type="t" for="ch" forName="rootPict3" refType="h" refFor="ch" refForName="rootText3" fact="0.1"/>
                        <dgm:constr type="w" for="ch" forName="rootPict3" refType="w" fact="0.3"/>
                        <dgm:constr type="h" for="ch" forName="rootPict3" refType="h" refFor="ch" refForName="rootText3" fact="0.8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Pict3" styleLbl="alignImgPlace1">
                    <dgm:alg type="sp"/>
                    <dgm:shape xmlns:r="http://schemas.openxmlformats.org/officeDocument/2006/relationships" type="rect" r:blip="" blipPhldr="1">
                      <dgm:adjLst/>
                    </dgm:shape>
                    <dgm:presOf/>
                    <dgm:constrLst/>
                    <dgm:ruleLst/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22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36B3AE8-DAF4-4FED-8209-4D251938249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111220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10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10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10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10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10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10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1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1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_rels/notesSlide1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1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_rels/notesSlide1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5.xml"/><Relationship Id="rId1" Type="http://schemas.openxmlformats.org/officeDocument/2006/relationships/notesMaster" Target="../notesMasters/notesMaster1.xml"/></Relationships>
</file>

<file path=ppt/notesSlides/_rels/notesSlide1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1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7.xml"/><Relationship Id="rId1" Type="http://schemas.openxmlformats.org/officeDocument/2006/relationships/notesMaster" Target="../notesMasters/notesMaster1.xml"/></Relationships>
</file>

<file path=ppt/notesSlides/_rels/notesSlide1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8.xml"/><Relationship Id="rId1" Type="http://schemas.openxmlformats.org/officeDocument/2006/relationships/notesMaster" Target="../notesMasters/notesMaster1.xml"/></Relationships>
</file>

<file path=ppt/notesSlides/_rels/notesSlide1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0.xml"/><Relationship Id="rId1" Type="http://schemas.openxmlformats.org/officeDocument/2006/relationships/notesMaster" Target="../notesMasters/notesMaster1.xml"/></Relationships>
</file>

<file path=ppt/notesSlides/_rels/notesSlide1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1.xml"/><Relationship Id="rId1" Type="http://schemas.openxmlformats.org/officeDocument/2006/relationships/notesMaster" Target="../notesMasters/notesMaster1.xml"/></Relationships>
</file>

<file path=ppt/notesSlides/_rels/notesSlide1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2.xml"/><Relationship Id="rId1" Type="http://schemas.openxmlformats.org/officeDocument/2006/relationships/notesMaster" Target="../notesMasters/notesMaster1.xml"/></Relationships>
</file>

<file path=ppt/notesSlides/_rels/notesSlide1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3.xml"/><Relationship Id="rId1" Type="http://schemas.openxmlformats.org/officeDocument/2006/relationships/notesMaster" Target="../notesMasters/notesMaster1.xml"/></Relationships>
</file>

<file path=ppt/notesSlides/_rels/notesSlide1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4.xml"/><Relationship Id="rId1" Type="http://schemas.openxmlformats.org/officeDocument/2006/relationships/notesMaster" Target="../notesMasters/notesMaster1.xml"/></Relationships>
</file>

<file path=ppt/notesSlides/_rels/notesSlide1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5.xml"/><Relationship Id="rId1" Type="http://schemas.openxmlformats.org/officeDocument/2006/relationships/notesMaster" Target="../notesMasters/notesMaster1.xml"/></Relationships>
</file>

<file path=ppt/notesSlides/_rels/notesSlide1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6.xml"/><Relationship Id="rId1" Type="http://schemas.openxmlformats.org/officeDocument/2006/relationships/notesMaster" Target="../notesMasters/notesMaster1.xml"/></Relationships>
</file>

<file path=ppt/notesSlides/_rels/notesSlide1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7.xml"/><Relationship Id="rId1" Type="http://schemas.openxmlformats.org/officeDocument/2006/relationships/notesMaster" Target="../notesMasters/notesMaster1.xml"/></Relationships>
</file>

<file path=ppt/notesSlides/_rels/notesSlide1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8.xml"/><Relationship Id="rId1" Type="http://schemas.openxmlformats.org/officeDocument/2006/relationships/notesMaster" Target="../notesMasters/notesMaster1.xml"/></Relationships>
</file>

<file path=ppt/notesSlides/_rels/notesSlide1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0.xml"/><Relationship Id="rId1" Type="http://schemas.openxmlformats.org/officeDocument/2006/relationships/notesMaster" Target="../notesMasters/notesMaster1.xml"/></Relationships>
</file>

<file path=ppt/notesSlides/_rels/notesSlide1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1.xml"/><Relationship Id="rId1" Type="http://schemas.openxmlformats.org/officeDocument/2006/relationships/notesMaster" Target="../notesMasters/notesMaster1.xml"/></Relationships>
</file>

<file path=ppt/notesSlides/_rels/notesSlide1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2.xml"/><Relationship Id="rId1" Type="http://schemas.openxmlformats.org/officeDocument/2006/relationships/notesMaster" Target="../notesMasters/notesMaster1.xml"/></Relationships>
</file>

<file path=ppt/notesSlides/_rels/notesSlide1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3.xml"/><Relationship Id="rId1" Type="http://schemas.openxmlformats.org/officeDocument/2006/relationships/notesMaster" Target="../notesMasters/notesMaster1.xml"/></Relationships>
</file>

<file path=ppt/notesSlides/_rels/notesSlide1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4.xml"/><Relationship Id="rId1" Type="http://schemas.openxmlformats.org/officeDocument/2006/relationships/notesMaster" Target="../notesMasters/notesMaster1.xml"/></Relationships>
</file>

<file path=ppt/notesSlides/_rels/notesSlide1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5.xml"/><Relationship Id="rId1" Type="http://schemas.openxmlformats.org/officeDocument/2006/relationships/notesMaster" Target="../notesMasters/notesMaster1.xml"/></Relationships>
</file>

<file path=ppt/notesSlides/_rels/notesSlide1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6.xml"/><Relationship Id="rId1" Type="http://schemas.openxmlformats.org/officeDocument/2006/relationships/notesMaster" Target="../notesMasters/notesMaster1.xml"/></Relationships>
</file>

<file path=ppt/notesSlides/_rels/notesSlide1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7.xml"/><Relationship Id="rId1" Type="http://schemas.openxmlformats.org/officeDocument/2006/relationships/notesMaster" Target="../notesMasters/notesMaster1.xml"/></Relationships>
</file>

<file path=ppt/notesSlides/_rels/notesSlide1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8.xml"/><Relationship Id="rId1" Type="http://schemas.openxmlformats.org/officeDocument/2006/relationships/notesMaster" Target="../notesMasters/notesMaster1.xml"/></Relationships>
</file>

<file path=ppt/notesSlides/_rels/notesSlide1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0.xml"/><Relationship Id="rId1" Type="http://schemas.openxmlformats.org/officeDocument/2006/relationships/notesMaster" Target="../notesMasters/notesMaster1.xml"/></Relationships>
</file>

<file path=ppt/notesSlides/_rels/notesSlide1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1.xml"/><Relationship Id="rId1" Type="http://schemas.openxmlformats.org/officeDocument/2006/relationships/notesMaster" Target="../notesMasters/notesMaster1.xml"/></Relationships>
</file>

<file path=ppt/notesSlides/_rels/notesSlide1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2.xml"/><Relationship Id="rId1" Type="http://schemas.openxmlformats.org/officeDocument/2006/relationships/notesMaster" Target="../notesMasters/notesMaster1.xml"/></Relationships>
</file>

<file path=ppt/notesSlides/_rels/notesSlide1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3.xml"/><Relationship Id="rId1" Type="http://schemas.openxmlformats.org/officeDocument/2006/relationships/notesMaster" Target="../notesMasters/notesMaster1.xml"/></Relationships>
</file>

<file path=ppt/notesSlides/_rels/notesSlide1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4.xml"/><Relationship Id="rId1" Type="http://schemas.openxmlformats.org/officeDocument/2006/relationships/notesMaster" Target="../notesMasters/notesMaster1.xml"/></Relationships>
</file>

<file path=ppt/notesSlides/_rels/notesSlide1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5.xml"/><Relationship Id="rId1" Type="http://schemas.openxmlformats.org/officeDocument/2006/relationships/notesMaster" Target="../notesMasters/notesMaster1.xml"/></Relationships>
</file>

<file path=ppt/notesSlides/_rels/notesSlide1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6.xml"/><Relationship Id="rId1" Type="http://schemas.openxmlformats.org/officeDocument/2006/relationships/notesMaster" Target="../notesMasters/notesMaster1.xml"/></Relationships>
</file>

<file path=ppt/notesSlides/_rels/notesSlide1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7.xml"/><Relationship Id="rId1" Type="http://schemas.openxmlformats.org/officeDocument/2006/relationships/notesMaster" Target="../notesMasters/notesMaster1.xml"/></Relationships>
</file>

<file path=ppt/notesSlides/_rels/notesSlide1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8.xml"/><Relationship Id="rId1" Type="http://schemas.openxmlformats.org/officeDocument/2006/relationships/notesMaster" Target="../notesMasters/notesMaster1.xml"/></Relationships>
</file>

<file path=ppt/notesSlides/_rels/notesSlide1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0.xml"/><Relationship Id="rId1" Type="http://schemas.openxmlformats.org/officeDocument/2006/relationships/notesMaster" Target="../notesMasters/notesMaster1.xml"/></Relationships>
</file>

<file path=ppt/notesSlides/_rels/notesSlide1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1.xml"/><Relationship Id="rId1" Type="http://schemas.openxmlformats.org/officeDocument/2006/relationships/notesMaster" Target="../notesMasters/notesMaster1.xml"/></Relationships>
</file>

<file path=ppt/notesSlides/_rels/notesSlide1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2.xml"/><Relationship Id="rId1" Type="http://schemas.openxmlformats.org/officeDocument/2006/relationships/notesMaster" Target="../notesMasters/notesMaster1.xml"/></Relationships>
</file>

<file path=ppt/notesSlides/_rels/notesSlide1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3.xml"/><Relationship Id="rId1" Type="http://schemas.openxmlformats.org/officeDocument/2006/relationships/notesMaster" Target="../notesMasters/notesMaster1.xml"/></Relationships>
</file>

<file path=ppt/notesSlides/_rels/notesSlide1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4.xml"/><Relationship Id="rId1" Type="http://schemas.openxmlformats.org/officeDocument/2006/relationships/notesMaster" Target="../notesMasters/notesMaster1.xml"/></Relationships>
</file>

<file path=ppt/notesSlides/_rels/notesSlide1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5.xml"/><Relationship Id="rId1" Type="http://schemas.openxmlformats.org/officeDocument/2006/relationships/notesMaster" Target="../notesMasters/notesMaster1.xml"/></Relationships>
</file>

<file path=ppt/notesSlides/_rels/notesSlide1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6.xml"/><Relationship Id="rId1" Type="http://schemas.openxmlformats.org/officeDocument/2006/relationships/notesMaster" Target="../notesMasters/notesMaster1.xml"/></Relationships>
</file>

<file path=ppt/notesSlides/_rels/notesSlide1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7.xml"/><Relationship Id="rId1" Type="http://schemas.openxmlformats.org/officeDocument/2006/relationships/notesMaster" Target="../notesMasters/notesMaster1.xml"/></Relationships>
</file>

<file path=ppt/notesSlides/_rels/notesSlide1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8.xml"/><Relationship Id="rId1" Type="http://schemas.openxmlformats.org/officeDocument/2006/relationships/notesMaster" Target="../notesMasters/notesMaster1.xml"/></Relationships>
</file>

<file path=ppt/notesSlides/_rels/notesSlide1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0.xml"/><Relationship Id="rId1" Type="http://schemas.openxmlformats.org/officeDocument/2006/relationships/notesMaster" Target="../notesMasters/notesMaster1.xml"/></Relationships>
</file>

<file path=ppt/notesSlides/_rels/notesSlide1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1.xml"/><Relationship Id="rId1" Type="http://schemas.openxmlformats.org/officeDocument/2006/relationships/notesMaster" Target="../notesMasters/notesMaster1.xml"/></Relationships>
</file>

<file path=ppt/notesSlides/_rels/notesSlide1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2.xml"/><Relationship Id="rId1" Type="http://schemas.openxmlformats.org/officeDocument/2006/relationships/notesMaster" Target="../notesMasters/notesMaster1.xml"/></Relationships>
</file>

<file path=ppt/notesSlides/_rels/notesSlide1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3.xml"/><Relationship Id="rId1" Type="http://schemas.openxmlformats.org/officeDocument/2006/relationships/notesMaster" Target="../notesMasters/notesMaster1.xml"/></Relationships>
</file>

<file path=ppt/notesSlides/_rels/notesSlide1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4.xml"/><Relationship Id="rId1" Type="http://schemas.openxmlformats.org/officeDocument/2006/relationships/notesMaster" Target="../notesMasters/notesMaster1.xml"/></Relationships>
</file>

<file path=ppt/notesSlides/_rels/notesSlide1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5.xml"/><Relationship Id="rId1" Type="http://schemas.openxmlformats.org/officeDocument/2006/relationships/notesMaster" Target="../notesMasters/notesMaster1.xml"/></Relationships>
</file>

<file path=ppt/notesSlides/_rels/notesSlide1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6.xml"/><Relationship Id="rId1" Type="http://schemas.openxmlformats.org/officeDocument/2006/relationships/notesMaster" Target="../notesMasters/notesMaster1.xml"/></Relationships>
</file>

<file path=ppt/notesSlides/_rels/notesSlide1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7.xml"/><Relationship Id="rId1" Type="http://schemas.openxmlformats.org/officeDocument/2006/relationships/notesMaster" Target="../notesMasters/notesMaster1.xml"/></Relationships>
</file>

<file path=ppt/notesSlides/_rels/notesSlide1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8.xml"/><Relationship Id="rId1" Type="http://schemas.openxmlformats.org/officeDocument/2006/relationships/notesMaster" Target="../notesMasters/notesMaster1.xml"/></Relationships>
</file>

<file path=ppt/notesSlides/_rels/notesSlide1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0.xml"/><Relationship Id="rId1" Type="http://schemas.openxmlformats.org/officeDocument/2006/relationships/notesMaster" Target="../notesMasters/notesMaster1.xml"/></Relationships>
</file>

<file path=ppt/notesSlides/_rels/notesSlide1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1.xml"/><Relationship Id="rId1" Type="http://schemas.openxmlformats.org/officeDocument/2006/relationships/notesMaster" Target="../notesMasters/notesMaster1.xml"/></Relationships>
</file>

<file path=ppt/notesSlides/_rels/notesSlide1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2.xml"/><Relationship Id="rId1" Type="http://schemas.openxmlformats.org/officeDocument/2006/relationships/notesMaster" Target="../notesMasters/notesMaster1.xml"/></Relationships>
</file>

<file path=ppt/notesSlides/_rels/notesSlide1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3.xml"/><Relationship Id="rId1" Type="http://schemas.openxmlformats.org/officeDocument/2006/relationships/notesMaster" Target="../notesMasters/notesMaster1.xml"/></Relationships>
</file>

<file path=ppt/notesSlides/_rels/notesSlide1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4.xml"/><Relationship Id="rId1" Type="http://schemas.openxmlformats.org/officeDocument/2006/relationships/notesMaster" Target="../notesMasters/notesMaster1.xml"/></Relationships>
</file>

<file path=ppt/notesSlides/_rels/notesSlide1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5.xml"/><Relationship Id="rId1" Type="http://schemas.openxmlformats.org/officeDocument/2006/relationships/notesMaster" Target="../notesMasters/notesMaster1.xml"/></Relationships>
</file>

<file path=ppt/notesSlides/_rels/notesSlide1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6.xml"/><Relationship Id="rId1" Type="http://schemas.openxmlformats.org/officeDocument/2006/relationships/notesMaster" Target="../notesMasters/notesMaster1.xml"/></Relationships>
</file>

<file path=ppt/notesSlides/_rels/notesSlide1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7.xml"/><Relationship Id="rId1" Type="http://schemas.openxmlformats.org/officeDocument/2006/relationships/notesMaster" Target="../notesMasters/notesMaster1.xml"/></Relationships>
</file>

<file path=ppt/notesSlides/_rels/notesSlide1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8.xml"/><Relationship Id="rId1" Type="http://schemas.openxmlformats.org/officeDocument/2006/relationships/notesMaster" Target="../notesMasters/notesMaster1.xml"/></Relationships>
</file>

<file path=ppt/notesSlides/_rels/notesSlide1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0.xml"/><Relationship Id="rId1" Type="http://schemas.openxmlformats.org/officeDocument/2006/relationships/notesMaster" Target="../notesMasters/notesMaster1.xml"/></Relationships>
</file>

<file path=ppt/notesSlides/_rels/notesSlide1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1.xml"/><Relationship Id="rId1" Type="http://schemas.openxmlformats.org/officeDocument/2006/relationships/notesMaster" Target="../notesMasters/notesMaster1.xml"/></Relationships>
</file>

<file path=ppt/notesSlides/_rels/notesSlide1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2.xml"/><Relationship Id="rId1" Type="http://schemas.openxmlformats.org/officeDocument/2006/relationships/notesMaster" Target="../notesMasters/notesMaster1.xml"/></Relationships>
</file>

<file path=ppt/notesSlides/_rels/notesSlide1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3.xml"/><Relationship Id="rId1" Type="http://schemas.openxmlformats.org/officeDocument/2006/relationships/notesMaster" Target="../notesMasters/notesMaster1.xml"/></Relationships>
</file>

<file path=ppt/notesSlides/_rels/notesSlide1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4.xml"/><Relationship Id="rId1" Type="http://schemas.openxmlformats.org/officeDocument/2006/relationships/notesMaster" Target="../notesMasters/notesMaster1.xml"/></Relationships>
</file>

<file path=ppt/notesSlides/_rels/notesSlide1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5.xml"/><Relationship Id="rId1" Type="http://schemas.openxmlformats.org/officeDocument/2006/relationships/notesMaster" Target="../notesMasters/notesMaster1.xml"/></Relationships>
</file>

<file path=ppt/notesSlides/_rels/notesSlide1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6.xml"/><Relationship Id="rId1" Type="http://schemas.openxmlformats.org/officeDocument/2006/relationships/notesMaster" Target="../notesMasters/notesMaster1.xml"/></Relationships>
</file>

<file path=ppt/notesSlides/_rels/notesSlide1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7.xml"/><Relationship Id="rId1" Type="http://schemas.openxmlformats.org/officeDocument/2006/relationships/notesMaster" Target="../notesMasters/notesMaster1.xml"/></Relationships>
</file>

<file path=ppt/notesSlides/_rels/notesSlide1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8.xml"/><Relationship Id="rId1" Type="http://schemas.openxmlformats.org/officeDocument/2006/relationships/notesMaster" Target="../notesMasters/notesMaster1.xml"/></Relationships>
</file>

<file path=ppt/notesSlides/_rels/notesSlide1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0.xml"/><Relationship Id="rId1" Type="http://schemas.openxmlformats.org/officeDocument/2006/relationships/notesMaster" Target="../notesMasters/notesMaster1.xml"/></Relationships>
</file>

<file path=ppt/notesSlides/_rels/notesSlide1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1.xml"/><Relationship Id="rId1" Type="http://schemas.openxmlformats.org/officeDocument/2006/relationships/notesMaster" Target="../notesMasters/notesMaster1.xml"/></Relationships>
</file>

<file path=ppt/notesSlides/_rels/notesSlide1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2.xml"/><Relationship Id="rId1" Type="http://schemas.openxmlformats.org/officeDocument/2006/relationships/notesMaster" Target="../notesMasters/notesMaster1.xml"/></Relationships>
</file>

<file path=ppt/notesSlides/_rels/notesSlide1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3.xml"/><Relationship Id="rId1" Type="http://schemas.openxmlformats.org/officeDocument/2006/relationships/notesMaster" Target="../notesMasters/notesMaster1.xml"/></Relationships>
</file>

<file path=ppt/notesSlides/_rels/notesSlide1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4.xml"/><Relationship Id="rId1" Type="http://schemas.openxmlformats.org/officeDocument/2006/relationships/notesMaster" Target="../notesMasters/notesMaster1.xml"/></Relationships>
</file>

<file path=ppt/notesSlides/_rels/notesSlide1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5.xml"/><Relationship Id="rId1" Type="http://schemas.openxmlformats.org/officeDocument/2006/relationships/notesMaster" Target="../notesMasters/notesMaster1.xml"/></Relationships>
</file>

<file path=ppt/notesSlides/_rels/notesSlide1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6.xml"/><Relationship Id="rId1" Type="http://schemas.openxmlformats.org/officeDocument/2006/relationships/notesMaster" Target="../notesMasters/notesMaster1.xml"/></Relationships>
</file>

<file path=ppt/notesSlides/_rels/notesSlide1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7.xml"/><Relationship Id="rId1" Type="http://schemas.openxmlformats.org/officeDocument/2006/relationships/notesMaster" Target="../notesMasters/notesMaster1.xml"/></Relationships>
</file>

<file path=ppt/notesSlides/_rels/notesSlide1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8.xml"/><Relationship Id="rId1" Type="http://schemas.openxmlformats.org/officeDocument/2006/relationships/notesMaster" Target="../notesMasters/notesMaster1.xml"/></Relationships>
</file>

<file path=ppt/notesSlides/_rels/notesSlide1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0.xml"/><Relationship Id="rId1" Type="http://schemas.openxmlformats.org/officeDocument/2006/relationships/notesMaster" Target="../notesMasters/notesMaster1.xml"/></Relationships>
</file>

<file path=ppt/notesSlides/_rels/notesSlide20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1.xml"/><Relationship Id="rId1" Type="http://schemas.openxmlformats.org/officeDocument/2006/relationships/notesMaster" Target="../notesMasters/notesMaster1.xml"/></Relationships>
</file>

<file path=ppt/notesSlides/_rels/notesSlide20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2.xml"/><Relationship Id="rId1" Type="http://schemas.openxmlformats.org/officeDocument/2006/relationships/notesMaster" Target="../notesMasters/notesMaster1.xml"/></Relationships>
</file>

<file path=ppt/notesSlides/_rels/notesSlide20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3.xml"/><Relationship Id="rId1" Type="http://schemas.openxmlformats.org/officeDocument/2006/relationships/notesMaster" Target="../notesMasters/notesMaster1.xml"/></Relationships>
</file>

<file path=ppt/notesSlides/_rels/notesSlide20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4.xml"/><Relationship Id="rId1" Type="http://schemas.openxmlformats.org/officeDocument/2006/relationships/notesMaster" Target="../notesMasters/notesMaster1.xml"/></Relationships>
</file>

<file path=ppt/notesSlides/_rels/notesSlide20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5.xml"/><Relationship Id="rId1" Type="http://schemas.openxmlformats.org/officeDocument/2006/relationships/notesMaster" Target="../notesMasters/notesMaster1.xml"/></Relationships>
</file>

<file path=ppt/notesSlides/_rels/notesSlide20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6.xml"/><Relationship Id="rId1" Type="http://schemas.openxmlformats.org/officeDocument/2006/relationships/notesMaster" Target="../notesMasters/notesMaster1.xml"/></Relationships>
</file>

<file path=ppt/notesSlides/_rels/notesSlide20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7.xml"/><Relationship Id="rId1" Type="http://schemas.openxmlformats.org/officeDocument/2006/relationships/notesMaster" Target="../notesMasters/notesMaster1.xml"/></Relationships>
</file>

<file path=ppt/notesSlides/_rels/notesSlide20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8.xml"/><Relationship Id="rId1" Type="http://schemas.openxmlformats.org/officeDocument/2006/relationships/notesMaster" Target="../notesMasters/notesMaster1.xml"/></Relationships>
</file>

<file path=ppt/notesSlides/_rels/notesSlide20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0.xml"/><Relationship Id="rId1" Type="http://schemas.openxmlformats.org/officeDocument/2006/relationships/notesMaster" Target="../notesMasters/notesMaster1.xml"/></Relationships>
</file>

<file path=ppt/notesSlides/_rels/notesSlide2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1.xml"/><Relationship Id="rId1" Type="http://schemas.openxmlformats.org/officeDocument/2006/relationships/notesMaster" Target="../notesMasters/notesMaster1.xml"/></Relationships>
</file>

<file path=ppt/notesSlides/_rels/notesSlide2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2.xml"/><Relationship Id="rId1" Type="http://schemas.openxmlformats.org/officeDocument/2006/relationships/notesMaster" Target="../notesMasters/notesMaster1.xml"/></Relationships>
</file>

<file path=ppt/notesSlides/_rels/notesSlide2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51E3421-744F-4678-9FE8-169A965225CD}" type="slidenum">
              <a:rPr lang="en-GB" smtClean="0"/>
              <a:pPr eaLnBrk="1" hangingPunct="1"/>
              <a:t>1</a:t>
            </a:fld>
            <a:endParaRPr lang="en-GB" smtClean="0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10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100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101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102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103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104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105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106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107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108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0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109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11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110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111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112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113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114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115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116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117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118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119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12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120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121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122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123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124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125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126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127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128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129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13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130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131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132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133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134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135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136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137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138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139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14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140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141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142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143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144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145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146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147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148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149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15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150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151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152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153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154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155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156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157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158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159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16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160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161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162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163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164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165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166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167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168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169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17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170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171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172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173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174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175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176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177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178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179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18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180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181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182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183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184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185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186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187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188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189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19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190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191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192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193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194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195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196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197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198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199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2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20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200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0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201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0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202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0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203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0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204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0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205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0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206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0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207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0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208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0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209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21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210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211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212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213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22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23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24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25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26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27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28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29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3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30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31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32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33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34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35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36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37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38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39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4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40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41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42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43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44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45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46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47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48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49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5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50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51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52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53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54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55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56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57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58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59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6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60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61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62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63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64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65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66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67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68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69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7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70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71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72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73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74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75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76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77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78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79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8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80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81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82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83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84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85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86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87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88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89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9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90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91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92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93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94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95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96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97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98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264F711-2EB5-4647-8442-E063C408063F}" type="slidenum">
              <a:rPr lang="en-GB" smtClean="0"/>
              <a:pPr eaLnBrk="1" hangingPunct="1"/>
              <a:t>99</a:t>
            </a:fld>
            <a:endParaRPr lang="en-GB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IMG_2115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09613"/>
            <a:ext cx="9144000" cy="7567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849313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2449513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CA2888-985B-4E8E-88A6-012FA274EDF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3956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CA0F6C-646D-4DB9-8B40-2A68089E09E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59455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252A5A-A9E1-4535-B6C9-57EC00AEA7A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11570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GB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8B0B2D-EFBC-4CE7-868F-A61272A473C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76592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DCAA1B-BACC-470C-94A2-36EE8498BCF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18011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301562-18E5-4853-A3E2-8451C0B2E70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86753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804A04-C008-4BBB-A6C0-898DC0F8A8D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82050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73EEC9-BE99-4522-9A28-B257ACCE246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68645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B1A738-E4CC-44EE-AD86-58C24CBCFCA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6594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7A0BD5-D29F-48BB-B1A6-FD031C8336A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7681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59ACEE-E8A9-464B-A2DA-76D0CB0ED42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24245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78EA52-AE7F-466B-8B2F-90B230A8970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12672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3FEE48-D4BC-48E7-85A3-1ED2B7DD1D3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40302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2" descr="IMG_2115v2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14338"/>
            <a:ext cx="9144000" cy="7566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5812E6FB-28A3-46C3-808B-C7838976D1A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png"/><Relationship Id="rId2" Type="http://schemas.openxmlformats.org/officeDocument/2006/relationships/notesSlide" Target="../notesSlides/notesSlide100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46.pn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png"/><Relationship Id="rId2" Type="http://schemas.openxmlformats.org/officeDocument/2006/relationships/notesSlide" Target="../notesSlides/notesSlide101.xml"/><Relationship Id="rId1" Type="http://schemas.openxmlformats.org/officeDocument/2006/relationships/slideLayout" Target="../slideLayouts/slideLayout8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png"/><Relationship Id="rId2" Type="http://schemas.openxmlformats.org/officeDocument/2006/relationships/notesSlide" Target="../notesSlides/notesSlide10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48.pn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png"/><Relationship Id="rId2" Type="http://schemas.openxmlformats.org/officeDocument/2006/relationships/notesSlide" Target="../notesSlides/notesSlide10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49.pn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png"/><Relationship Id="rId2" Type="http://schemas.openxmlformats.org/officeDocument/2006/relationships/notesSlide" Target="../notesSlides/notesSlide10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50.pn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png"/><Relationship Id="rId2" Type="http://schemas.openxmlformats.org/officeDocument/2006/relationships/notesSlide" Target="../notesSlides/notesSlide105.xml"/><Relationship Id="rId1" Type="http://schemas.openxmlformats.org/officeDocument/2006/relationships/slideLayout" Target="../slideLayouts/slideLayout8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png"/><Relationship Id="rId2" Type="http://schemas.openxmlformats.org/officeDocument/2006/relationships/notesSlide" Target="../notesSlides/notesSlide10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52.pn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png"/><Relationship Id="rId2" Type="http://schemas.openxmlformats.org/officeDocument/2006/relationships/notesSlide" Target="../notesSlides/notesSlide10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53.png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png"/><Relationship Id="rId2" Type="http://schemas.openxmlformats.org/officeDocument/2006/relationships/notesSlide" Target="../notesSlides/notesSlide10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54.png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png"/><Relationship Id="rId2" Type="http://schemas.openxmlformats.org/officeDocument/2006/relationships/notesSlide" Target="../notesSlides/notesSlide10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5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2.emf"/><Relationship Id="rId4" Type="http://schemas.openxmlformats.org/officeDocument/2006/relationships/oleObject" Target="../embeddings/oleObject1.bin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png"/><Relationship Id="rId2" Type="http://schemas.openxmlformats.org/officeDocument/2006/relationships/notesSlide" Target="../notesSlides/notesSlide110.xml"/><Relationship Id="rId1" Type="http://schemas.openxmlformats.org/officeDocument/2006/relationships/slideLayout" Target="../slideLayouts/slideLayout8.xm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png"/><Relationship Id="rId2" Type="http://schemas.openxmlformats.org/officeDocument/2006/relationships/notesSlide" Target="../notesSlides/notesSlide11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56.png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png"/><Relationship Id="rId2" Type="http://schemas.openxmlformats.org/officeDocument/2006/relationships/notesSlide" Target="../notesSlides/notesSlide11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57.png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png"/><Relationship Id="rId2" Type="http://schemas.openxmlformats.org/officeDocument/2006/relationships/notesSlide" Target="../notesSlides/notesSlide11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58.png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png"/><Relationship Id="rId2" Type="http://schemas.openxmlformats.org/officeDocument/2006/relationships/notesSlide" Target="../notesSlides/notesSlide11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59.png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png"/><Relationship Id="rId2" Type="http://schemas.openxmlformats.org/officeDocument/2006/relationships/notesSlide" Target="../notesSlides/notesSlide115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61.png"/><Relationship Id="rId4" Type="http://schemas.openxmlformats.org/officeDocument/2006/relationships/image" Target="../media/image160.png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png"/><Relationship Id="rId2" Type="http://schemas.openxmlformats.org/officeDocument/2006/relationships/notesSlide" Target="../notesSlides/notesSlide11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62.png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png"/><Relationship Id="rId2" Type="http://schemas.openxmlformats.org/officeDocument/2006/relationships/notesSlide" Target="../notesSlides/notesSlide11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63.png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png"/><Relationship Id="rId2" Type="http://schemas.openxmlformats.org/officeDocument/2006/relationships/notesSlide" Target="../notesSlides/notesSlide118.xml"/><Relationship Id="rId1" Type="http://schemas.openxmlformats.org/officeDocument/2006/relationships/slideLayout" Target="../slideLayouts/slideLayout8.xml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4.png"/><Relationship Id="rId2" Type="http://schemas.openxmlformats.org/officeDocument/2006/relationships/notesSlide" Target="../notesSlides/notesSlide119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4.png"/><Relationship Id="rId2" Type="http://schemas.openxmlformats.org/officeDocument/2006/relationships/notesSlide" Target="../notesSlides/notesSlide120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65.png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4.png"/><Relationship Id="rId2" Type="http://schemas.openxmlformats.org/officeDocument/2006/relationships/notesSlide" Target="../notesSlides/notesSlide12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66.png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7.png"/><Relationship Id="rId2" Type="http://schemas.openxmlformats.org/officeDocument/2006/relationships/notesSlide" Target="../notesSlides/notesSlide122.xml"/><Relationship Id="rId1" Type="http://schemas.openxmlformats.org/officeDocument/2006/relationships/slideLayout" Target="../slideLayouts/slideLayout8.xml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8.png"/><Relationship Id="rId2" Type="http://schemas.openxmlformats.org/officeDocument/2006/relationships/notesSlide" Target="../notesSlides/notesSlide123.xml"/><Relationship Id="rId1" Type="http://schemas.openxmlformats.org/officeDocument/2006/relationships/slideLayout" Target="../slideLayouts/slideLayout8.xml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8.png"/><Relationship Id="rId2" Type="http://schemas.openxmlformats.org/officeDocument/2006/relationships/notesSlide" Target="../notesSlides/notesSlide12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69.png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png"/><Relationship Id="rId2" Type="http://schemas.openxmlformats.org/officeDocument/2006/relationships/notesSlide" Target="../notesSlides/notesSlide125.xml"/><Relationship Id="rId1" Type="http://schemas.openxmlformats.org/officeDocument/2006/relationships/slideLayout" Target="../slideLayouts/slideLayout8.xml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png"/><Relationship Id="rId2" Type="http://schemas.openxmlformats.org/officeDocument/2006/relationships/notesSlide" Target="../notesSlides/notesSlide12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71.png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png"/><Relationship Id="rId2" Type="http://schemas.openxmlformats.org/officeDocument/2006/relationships/notesSlide" Target="../notesSlides/notesSlide12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72.png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png"/><Relationship Id="rId2" Type="http://schemas.openxmlformats.org/officeDocument/2006/relationships/notesSlide" Target="../notesSlides/notesSlide12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73.png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png"/><Relationship Id="rId2" Type="http://schemas.openxmlformats.org/officeDocument/2006/relationships/notesSlide" Target="../notesSlides/notesSlide129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75.png"/><Relationship Id="rId4" Type="http://schemas.openxmlformats.org/officeDocument/2006/relationships/image" Target="../media/image17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png"/><Relationship Id="rId2" Type="http://schemas.openxmlformats.org/officeDocument/2006/relationships/notesSlide" Target="../notesSlides/notesSlide130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76.png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png"/><Relationship Id="rId2" Type="http://schemas.openxmlformats.org/officeDocument/2006/relationships/notesSlide" Target="../notesSlides/notesSlide13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77.png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png"/><Relationship Id="rId2" Type="http://schemas.openxmlformats.org/officeDocument/2006/relationships/notesSlide" Target="../notesSlides/notesSlide132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79.png"/><Relationship Id="rId4" Type="http://schemas.openxmlformats.org/officeDocument/2006/relationships/image" Target="../media/image178.png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png"/><Relationship Id="rId2" Type="http://schemas.openxmlformats.org/officeDocument/2006/relationships/notesSlide" Target="../notesSlides/notesSlide133.xml"/><Relationship Id="rId1" Type="http://schemas.openxmlformats.org/officeDocument/2006/relationships/slideLayout" Target="../slideLayouts/slideLayout8.xml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png"/><Relationship Id="rId2" Type="http://schemas.openxmlformats.org/officeDocument/2006/relationships/notesSlide" Target="../notesSlides/notesSlide13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81.png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png"/><Relationship Id="rId2" Type="http://schemas.openxmlformats.org/officeDocument/2006/relationships/notesSlide" Target="../notesSlides/notesSlide135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82.png"/><Relationship Id="rId4" Type="http://schemas.openxmlformats.org/officeDocument/2006/relationships/image" Target="../media/image181.png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png"/><Relationship Id="rId2" Type="http://schemas.openxmlformats.org/officeDocument/2006/relationships/notesSlide" Target="../notesSlides/notesSlide13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83.png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png"/><Relationship Id="rId2" Type="http://schemas.openxmlformats.org/officeDocument/2006/relationships/notesSlide" Target="../notesSlides/notesSlide13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84.png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5.png"/><Relationship Id="rId2" Type="http://schemas.openxmlformats.org/officeDocument/2006/relationships/notesSlide" Target="../notesSlides/notesSlide138.xml"/><Relationship Id="rId1" Type="http://schemas.openxmlformats.org/officeDocument/2006/relationships/slideLayout" Target="../slideLayouts/slideLayout8.xml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6.png"/><Relationship Id="rId2" Type="http://schemas.openxmlformats.org/officeDocument/2006/relationships/notesSlide" Target="../notesSlides/notesSlide139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6.png"/><Relationship Id="rId2" Type="http://schemas.openxmlformats.org/officeDocument/2006/relationships/notesSlide" Target="../notesSlides/notesSlide140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87.png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6.png"/><Relationship Id="rId2" Type="http://schemas.openxmlformats.org/officeDocument/2006/relationships/notesSlide" Target="../notesSlides/notesSlide14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88.png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6.png"/><Relationship Id="rId2" Type="http://schemas.openxmlformats.org/officeDocument/2006/relationships/notesSlide" Target="../notesSlides/notesSlide14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89.png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6.png"/><Relationship Id="rId2" Type="http://schemas.openxmlformats.org/officeDocument/2006/relationships/notesSlide" Target="../notesSlides/notesSlide14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90.png"/></Relationships>
</file>

<file path=ppt/slides/_rels/slide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6.png"/><Relationship Id="rId2" Type="http://schemas.openxmlformats.org/officeDocument/2006/relationships/notesSlide" Target="../notesSlides/notesSlide144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92.png"/><Relationship Id="rId4" Type="http://schemas.openxmlformats.org/officeDocument/2006/relationships/image" Target="../media/image191.png"/></Relationships>
</file>

<file path=ppt/slides/_rels/slide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3.png"/><Relationship Id="rId2" Type="http://schemas.openxmlformats.org/officeDocument/2006/relationships/notesSlide" Target="../notesSlides/notesSlide145.xml"/><Relationship Id="rId1" Type="http://schemas.openxmlformats.org/officeDocument/2006/relationships/slideLayout" Target="../slideLayouts/slideLayout8.xml"/></Relationships>
</file>

<file path=ppt/slides/_rels/slide1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4.png"/><Relationship Id="rId2" Type="http://schemas.openxmlformats.org/officeDocument/2006/relationships/notesSlide" Target="../notesSlides/notesSlide146.xml"/><Relationship Id="rId1" Type="http://schemas.openxmlformats.org/officeDocument/2006/relationships/slideLayout" Target="../slideLayouts/slideLayout8.xml"/></Relationships>
</file>

<file path=ppt/slides/_rels/slide1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4.png"/><Relationship Id="rId2" Type="http://schemas.openxmlformats.org/officeDocument/2006/relationships/notesSlide" Target="../notesSlides/notesSlide14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95.png"/></Relationships>
</file>

<file path=ppt/slides/_rels/slide1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4.png"/><Relationship Id="rId2" Type="http://schemas.openxmlformats.org/officeDocument/2006/relationships/notesSlide" Target="../notesSlides/notesSlide14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96.png"/></Relationships>
</file>

<file path=ppt/slides/_rels/slide1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4.png"/><Relationship Id="rId2" Type="http://schemas.openxmlformats.org/officeDocument/2006/relationships/notesSlide" Target="../notesSlides/notesSlide14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9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mp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1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8.png"/><Relationship Id="rId2" Type="http://schemas.openxmlformats.org/officeDocument/2006/relationships/notesSlide" Target="../notesSlides/notesSlide150.xml"/><Relationship Id="rId1" Type="http://schemas.openxmlformats.org/officeDocument/2006/relationships/slideLayout" Target="../slideLayouts/slideLayout8.xml"/></Relationships>
</file>

<file path=ppt/slides/_rels/slide1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8.png"/><Relationship Id="rId2" Type="http://schemas.openxmlformats.org/officeDocument/2006/relationships/notesSlide" Target="../notesSlides/notesSlide15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99.jpg"/></Relationships>
</file>

<file path=ppt/slides/_rels/slide1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8.png"/><Relationship Id="rId2" Type="http://schemas.openxmlformats.org/officeDocument/2006/relationships/notesSlide" Target="../notesSlides/notesSlide15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00.png"/></Relationships>
</file>

<file path=ppt/slides/_rels/slide1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8.png"/><Relationship Id="rId2" Type="http://schemas.openxmlformats.org/officeDocument/2006/relationships/notesSlide" Target="../notesSlides/notesSlide15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01.png"/></Relationships>
</file>

<file path=ppt/slides/_rels/slide1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8.png"/><Relationship Id="rId2" Type="http://schemas.openxmlformats.org/officeDocument/2006/relationships/notesSlide" Target="../notesSlides/notesSlide15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01.png"/></Relationships>
</file>

<file path=ppt/slides/_rels/slide1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2.png"/><Relationship Id="rId2" Type="http://schemas.openxmlformats.org/officeDocument/2006/relationships/notesSlide" Target="../notesSlides/notesSlide155.xml"/><Relationship Id="rId1" Type="http://schemas.openxmlformats.org/officeDocument/2006/relationships/slideLayout" Target="../slideLayouts/slideLayout8.xml"/></Relationships>
</file>

<file path=ppt/slides/_rels/slide1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2.png"/><Relationship Id="rId2" Type="http://schemas.openxmlformats.org/officeDocument/2006/relationships/notesSlide" Target="../notesSlides/notesSlide15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03.png"/></Relationships>
</file>

<file path=ppt/slides/_rels/slide1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2.png"/><Relationship Id="rId2" Type="http://schemas.openxmlformats.org/officeDocument/2006/relationships/notesSlide" Target="../notesSlides/notesSlide15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04.png"/></Relationships>
</file>

<file path=ppt/slides/_rels/slide1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5.png"/><Relationship Id="rId2" Type="http://schemas.openxmlformats.org/officeDocument/2006/relationships/notesSlide" Target="../notesSlides/notesSlide158.xml"/><Relationship Id="rId1" Type="http://schemas.openxmlformats.org/officeDocument/2006/relationships/slideLayout" Target="../slideLayouts/slideLayout8.xml"/></Relationships>
</file>

<file path=ppt/slides/_rels/slide1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5.png"/><Relationship Id="rId2" Type="http://schemas.openxmlformats.org/officeDocument/2006/relationships/notesSlide" Target="../notesSlides/notesSlide15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0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5.png"/><Relationship Id="rId2" Type="http://schemas.openxmlformats.org/officeDocument/2006/relationships/notesSlide" Target="../notesSlides/notesSlide160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07.png"/></Relationships>
</file>

<file path=ppt/slides/_rels/slide1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5.png"/><Relationship Id="rId2" Type="http://schemas.openxmlformats.org/officeDocument/2006/relationships/notesSlide" Target="../notesSlides/notesSlide16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08.png"/></Relationships>
</file>

<file path=ppt/slides/_rels/slide1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9.png"/><Relationship Id="rId2" Type="http://schemas.openxmlformats.org/officeDocument/2006/relationships/notesSlide" Target="../notesSlides/notesSlide162.xml"/><Relationship Id="rId1" Type="http://schemas.openxmlformats.org/officeDocument/2006/relationships/slideLayout" Target="../slideLayouts/slideLayout8.xml"/></Relationships>
</file>

<file path=ppt/slides/_rels/slide1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9.png"/><Relationship Id="rId2" Type="http://schemas.openxmlformats.org/officeDocument/2006/relationships/notesSlide" Target="../notesSlides/notesSlide16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10.png"/></Relationships>
</file>

<file path=ppt/slides/_rels/slide1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9.png"/><Relationship Id="rId2" Type="http://schemas.openxmlformats.org/officeDocument/2006/relationships/notesSlide" Target="../notesSlides/notesSlide16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11.png"/></Relationships>
</file>

<file path=ppt/slides/_rels/slide1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2.png"/><Relationship Id="rId2" Type="http://schemas.openxmlformats.org/officeDocument/2006/relationships/notesSlide" Target="../notesSlides/notesSlide165.xml"/><Relationship Id="rId1" Type="http://schemas.openxmlformats.org/officeDocument/2006/relationships/slideLayout" Target="../slideLayouts/slideLayout8.xml"/></Relationships>
</file>

<file path=ppt/slides/_rels/slide1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2.png"/><Relationship Id="rId2" Type="http://schemas.openxmlformats.org/officeDocument/2006/relationships/notesSlide" Target="../notesSlides/notesSlide16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13.png"/></Relationships>
</file>

<file path=ppt/slides/_rels/slide1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4.png"/><Relationship Id="rId2" Type="http://schemas.openxmlformats.org/officeDocument/2006/relationships/notesSlide" Target="../notesSlides/notesSlide167.xml"/><Relationship Id="rId1" Type="http://schemas.openxmlformats.org/officeDocument/2006/relationships/slideLayout" Target="../slideLayouts/slideLayout8.xml"/></Relationships>
</file>

<file path=ppt/slides/_rels/slide1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5.png"/><Relationship Id="rId2" Type="http://schemas.openxmlformats.org/officeDocument/2006/relationships/notesSlide" Target="../notesSlides/notesSlide168.xml"/><Relationship Id="rId1" Type="http://schemas.openxmlformats.org/officeDocument/2006/relationships/slideLayout" Target="../slideLayouts/slideLayout8.xml"/></Relationships>
</file>

<file path=ppt/slides/_rels/slide1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5.png"/><Relationship Id="rId2" Type="http://schemas.openxmlformats.org/officeDocument/2006/relationships/notesSlide" Target="../notesSlides/notesSlide169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17.png"/><Relationship Id="rId4" Type="http://schemas.openxmlformats.org/officeDocument/2006/relationships/image" Target="../media/image2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5.png"/><Relationship Id="rId2" Type="http://schemas.openxmlformats.org/officeDocument/2006/relationships/notesSlide" Target="../notesSlides/notesSlide170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19.png"/><Relationship Id="rId4" Type="http://schemas.openxmlformats.org/officeDocument/2006/relationships/image" Target="../media/image218.png"/></Relationships>
</file>

<file path=ppt/slides/_rels/slide1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0.png"/><Relationship Id="rId2" Type="http://schemas.openxmlformats.org/officeDocument/2006/relationships/notesSlide" Target="../notesSlides/notesSlide171.xml"/><Relationship Id="rId1" Type="http://schemas.openxmlformats.org/officeDocument/2006/relationships/slideLayout" Target="../slideLayouts/slideLayout8.xml"/></Relationships>
</file>

<file path=ppt/slides/_rels/slide1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0.png"/><Relationship Id="rId2" Type="http://schemas.openxmlformats.org/officeDocument/2006/relationships/notesSlide" Target="../notesSlides/notesSlide17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23.png"/><Relationship Id="rId5" Type="http://schemas.openxmlformats.org/officeDocument/2006/relationships/image" Target="../media/image222.png"/><Relationship Id="rId4" Type="http://schemas.openxmlformats.org/officeDocument/2006/relationships/image" Target="../media/image221.png"/></Relationships>
</file>

<file path=ppt/slides/_rels/slide1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0.png"/><Relationship Id="rId2" Type="http://schemas.openxmlformats.org/officeDocument/2006/relationships/notesSlide" Target="../notesSlides/notesSlide173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25.png"/><Relationship Id="rId4" Type="http://schemas.openxmlformats.org/officeDocument/2006/relationships/image" Target="../media/image224.png"/></Relationships>
</file>

<file path=ppt/slides/_rels/slide1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0.png"/><Relationship Id="rId2" Type="http://schemas.openxmlformats.org/officeDocument/2006/relationships/notesSlide" Target="../notesSlides/notesSlide174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26.png"/><Relationship Id="rId4" Type="http://schemas.openxmlformats.org/officeDocument/2006/relationships/image" Target="../media/image224.png"/></Relationships>
</file>

<file path=ppt/slides/_rels/slide1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0.png"/><Relationship Id="rId2" Type="http://schemas.openxmlformats.org/officeDocument/2006/relationships/notesSlide" Target="../notesSlides/notesSlide17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24.png"/></Relationships>
</file>

<file path=ppt/slides/_rels/slide1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0.png"/><Relationship Id="rId2" Type="http://schemas.openxmlformats.org/officeDocument/2006/relationships/notesSlide" Target="../notesSlides/notesSlide17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27.png"/></Relationships>
</file>

<file path=ppt/slides/_rels/slide1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8.png"/><Relationship Id="rId2" Type="http://schemas.openxmlformats.org/officeDocument/2006/relationships/notesSlide" Target="../notesSlides/notesSlide177.xml"/><Relationship Id="rId1" Type="http://schemas.openxmlformats.org/officeDocument/2006/relationships/slideLayout" Target="../slideLayouts/slideLayout8.xml"/></Relationships>
</file>

<file path=ppt/slides/_rels/slide1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8.png"/><Relationship Id="rId2" Type="http://schemas.openxmlformats.org/officeDocument/2006/relationships/notesSlide" Target="../notesSlides/notesSlide17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29.png"/></Relationships>
</file>

<file path=ppt/slides/_rels/slide1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8.png"/><Relationship Id="rId2" Type="http://schemas.openxmlformats.org/officeDocument/2006/relationships/notesSlide" Target="../notesSlides/notesSlide179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31.png"/><Relationship Id="rId4" Type="http://schemas.openxmlformats.org/officeDocument/2006/relationships/image" Target="../media/image23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8.png"/><Relationship Id="rId2" Type="http://schemas.openxmlformats.org/officeDocument/2006/relationships/notesSlide" Target="../notesSlides/notesSlide180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32.png"/></Relationships>
</file>

<file path=ppt/slides/_rels/slide1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8.png"/><Relationship Id="rId2" Type="http://schemas.openxmlformats.org/officeDocument/2006/relationships/notesSlide" Target="../notesSlides/notesSlide18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33.png"/></Relationships>
</file>

<file path=ppt/slides/_rels/slide1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4.png"/><Relationship Id="rId2" Type="http://schemas.openxmlformats.org/officeDocument/2006/relationships/notesSlide" Target="../notesSlides/notesSlide182.xml"/><Relationship Id="rId1" Type="http://schemas.openxmlformats.org/officeDocument/2006/relationships/slideLayout" Target="../slideLayouts/slideLayout8.xml"/></Relationships>
</file>

<file path=ppt/slides/_rels/slide1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5.png"/><Relationship Id="rId2" Type="http://schemas.openxmlformats.org/officeDocument/2006/relationships/notesSlide" Target="../notesSlides/notesSlide18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34.png"/></Relationships>
</file>

<file path=ppt/slides/_rels/slide1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4.png"/><Relationship Id="rId2" Type="http://schemas.openxmlformats.org/officeDocument/2006/relationships/notesSlide" Target="../notesSlides/notesSlide18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36.png"/></Relationships>
</file>

<file path=ppt/slides/_rels/slide1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7.png"/><Relationship Id="rId2" Type="http://schemas.openxmlformats.org/officeDocument/2006/relationships/notesSlide" Target="../notesSlides/notesSlide185.xml"/><Relationship Id="rId1" Type="http://schemas.openxmlformats.org/officeDocument/2006/relationships/slideLayout" Target="../slideLayouts/slideLayout8.xml"/></Relationships>
</file>

<file path=ppt/slides/_rels/slide1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8.png"/><Relationship Id="rId2" Type="http://schemas.openxmlformats.org/officeDocument/2006/relationships/notesSlide" Target="../notesSlides/notesSlide186.xml"/><Relationship Id="rId1" Type="http://schemas.openxmlformats.org/officeDocument/2006/relationships/slideLayout" Target="../slideLayouts/slideLayout8.xml"/></Relationships>
</file>

<file path=ppt/slides/_rels/slide1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9.png"/><Relationship Id="rId2" Type="http://schemas.openxmlformats.org/officeDocument/2006/relationships/notesSlide" Target="../notesSlides/notesSlide187.xml"/><Relationship Id="rId1" Type="http://schemas.openxmlformats.org/officeDocument/2006/relationships/slideLayout" Target="../slideLayouts/slideLayout8.xml"/></Relationships>
</file>

<file path=ppt/slides/_rels/slide1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9.png"/><Relationship Id="rId2" Type="http://schemas.openxmlformats.org/officeDocument/2006/relationships/notesSlide" Target="../notesSlides/notesSlide18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40.png"/></Relationships>
</file>

<file path=ppt/slides/_rels/slide1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9.png"/><Relationship Id="rId2" Type="http://schemas.openxmlformats.org/officeDocument/2006/relationships/notesSlide" Target="../notesSlides/notesSlide18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4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9.png"/><Relationship Id="rId2" Type="http://schemas.openxmlformats.org/officeDocument/2006/relationships/notesSlide" Target="../notesSlides/notesSlide190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42.png"/></Relationships>
</file>

<file path=ppt/slides/_rels/slide1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9.png"/><Relationship Id="rId2" Type="http://schemas.openxmlformats.org/officeDocument/2006/relationships/notesSlide" Target="../notesSlides/notesSlide19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43.png"/></Relationships>
</file>

<file path=ppt/slides/_rels/slide1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4.png"/><Relationship Id="rId2" Type="http://schemas.openxmlformats.org/officeDocument/2006/relationships/notesSlide" Target="../notesSlides/notesSlide192.xml"/><Relationship Id="rId1" Type="http://schemas.openxmlformats.org/officeDocument/2006/relationships/slideLayout" Target="../slideLayouts/slideLayout8.xml"/></Relationships>
</file>

<file path=ppt/slides/_rels/slide1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4.png"/><Relationship Id="rId2" Type="http://schemas.openxmlformats.org/officeDocument/2006/relationships/notesSlide" Target="../notesSlides/notesSlide19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45.png"/></Relationships>
</file>

<file path=ppt/slides/_rels/slide1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4.png"/><Relationship Id="rId2" Type="http://schemas.openxmlformats.org/officeDocument/2006/relationships/notesSlide" Target="../notesSlides/notesSlide194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46.png"/><Relationship Id="rId4" Type="http://schemas.openxmlformats.org/officeDocument/2006/relationships/image" Target="../media/image245.png"/></Relationships>
</file>

<file path=ppt/slides/_rels/slide1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4.png"/><Relationship Id="rId2" Type="http://schemas.openxmlformats.org/officeDocument/2006/relationships/notesSlide" Target="../notesSlides/notesSlide19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47.png"/></Relationships>
</file>

<file path=ppt/slides/_rels/slide1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4.png"/><Relationship Id="rId2" Type="http://schemas.openxmlformats.org/officeDocument/2006/relationships/notesSlide" Target="../notesSlides/notesSlide19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48.png"/></Relationships>
</file>

<file path=ppt/slides/_rels/slide1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4.png"/><Relationship Id="rId2" Type="http://schemas.openxmlformats.org/officeDocument/2006/relationships/notesSlide" Target="../notesSlides/notesSlide197.xml"/><Relationship Id="rId1" Type="http://schemas.openxmlformats.org/officeDocument/2006/relationships/slideLayout" Target="../slideLayouts/slideLayout8.xml"/></Relationships>
</file>

<file path=ppt/slides/_rels/slide1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4.png"/><Relationship Id="rId2" Type="http://schemas.openxmlformats.org/officeDocument/2006/relationships/notesSlide" Target="../notesSlides/notesSlide19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49.png"/></Relationships>
</file>

<file path=ppt/slides/_rels/slide1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0.png"/><Relationship Id="rId2" Type="http://schemas.openxmlformats.org/officeDocument/2006/relationships/notesSlide" Target="../notesSlides/notesSlide199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5.png"/><Relationship Id="rId4" Type="http://schemas.openxmlformats.org/officeDocument/2006/relationships/image" Target="../media/image23.png"/></Relationships>
</file>

<file path=ppt/slides/_rels/slide2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0.png"/><Relationship Id="rId2" Type="http://schemas.openxmlformats.org/officeDocument/2006/relationships/notesSlide" Target="../notesSlides/notesSlide200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51.png"/></Relationships>
</file>

<file path=ppt/slides/_rels/slide2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2.png"/><Relationship Id="rId2" Type="http://schemas.openxmlformats.org/officeDocument/2006/relationships/notesSlide" Target="../notesSlides/notesSlide201.xml"/><Relationship Id="rId1" Type="http://schemas.openxmlformats.org/officeDocument/2006/relationships/slideLayout" Target="../slideLayouts/slideLayout8.xml"/></Relationships>
</file>

<file path=ppt/slides/_rels/slide2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2.png"/><Relationship Id="rId2" Type="http://schemas.openxmlformats.org/officeDocument/2006/relationships/notesSlide" Target="../notesSlides/notesSlide20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53.png"/></Relationships>
</file>

<file path=ppt/slides/_rels/slide2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4.png"/><Relationship Id="rId2" Type="http://schemas.openxmlformats.org/officeDocument/2006/relationships/notesSlide" Target="../notesSlides/notesSlide203.xml"/><Relationship Id="rId1" Type="http://schemas.openxmlformats.org/officeDocument/2006/relationships/slideLayout" Target="../slideLayouts/slideLayout8.xml"/></Relationships>
</file>

<file path=ppt/slides/_rels/slide2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5.png"/><Relationship Id="rId2" Type="http://schemas.openxmlformats.org/officeDocument/2006/relationships/notesSlide" Target="../notesSlides/notesSlide204.xml"/><Relationship Id="rId1" Type="http://schemas.openxmlformats.org/officeDocument/2006/relationships/slideLayout" Target="../slideLayouts/slideLayout8.xml"/></Relationships>
</file>

<file path=ppt/slides/_rels/slide2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6.png"/><Relationship Id="rId2" Type="http://schemas.openxmlformats.org/officeDocument/2006/relationships/notesSlide" Target="../notesSlides/notesSlide205.xml"/><Relationship Id="rId1" Type="http://schemas.openxmlformats.org/officeDocument/2006/relationships/slideLayout" Target="../slideLayouts/slideLayout8.xml"/></Relationships>
</file>

<file path=ppt/slides/_rels/slide2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7.png"/><Relationship Id="rId2" Type="http://schemas.openxmlformats.org/officeDocument/2006/relationships/notesSlide" Target="../notesSlides/notesSlide206.xml"/><Relationship Id="rId1" Type="http://schemas.openxmlformats.org/officeDocument/2006/relationships/slideLayout" Target="../slideLayouts/slideLayout8.xml"/></Relationships>
</file>

<file path=ppt/slides/_rels/slide2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8.png"/><Relationship Id="rId2" Type="http://schemas.openxmlformats.org/officeDocument/2006/relationships/notesSlide" Target="../notesSlides/notesSlide207.xml"/><Relationship Id="rId1" Type="http://schemas.openxmlformats.org/officeDocument/2006/relationships/slideLayout" Target="../slideLayouts/slideLayout8.xml"/></Relationships>
</file>

<file path=ppt/slides/_rels/slide2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9.png"/><Relationship Id="rId2" Type="http://schemas.openxmlformats.org/officeDocument/2006/relationships/notesSlide" Target="../notesSlides/notesSlide20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60.png"/></Relationships>
</file>

<file path=ppt/slides/_rels/slide2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1.png"/><Relationship Id="rId2" Type="http://schemas.openxmlformats.org/officeDocument/2006/relationships/notesSlide" Target="../notesSlides/notesSlide20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6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6.png"/><Relationship Id="rId4" Type="http://schemas.openxmlformats.org/officeDocument/2006/relationships/image" Target="../media/image23.png"/></Relationships>
</file>

<file path=ppt/slides/_rels/slide2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1.png"/><Relationship Id="rId2" Type="http://schemas.openxmlformats.org/officeDocument/2006/relationships/notesSlide" Target="../notesSlides/notesSlide210.xml"/><Relationship Id="rId1" Type="http://schemas.openxmlformats.org/officeDocument/2006/relationships/slideLayout" Target="../slideLayouts/slideLayout8.xml"/></Relationships>
</file>

<file path=ppt/slides/_rels/slide2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3.png"/><Relationship Id="rId2" Type="http://schemas.openxmlformats.org/officeDocument/2006/relationships/notesSlide" Target="../notesSlides/notesSlide211.xml"/><Relationship Id="rId1" Type="http://schemas.openxmlformats.org/officeDocument/2006/relationships/slideLayout" Target="../slideLayouts/slideLayout8.xml"/></Relationships>
</file>

<file path=ppt/slides/_rels/slide2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3.png"/><Relationship Id="rId2" Type="http://schemas.openxmlformats.org/officeDocument/2006/relationships/notesSlide" Target="../notesSlides/notesSlide212.xml"/><Relationship Id="rId1" Type="http://schemas.openxmlformats.org/officeDocument/2006/relationships/slideLayout" Target="../slideLayouts/slideLayout8.xml"/></Relationships>
</file>

<file path=ppt/slides/_rels/slide2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3.png"/><Relationship Id="rId2" Type="http://schemas.openxmlformats.org/officeDocument/2006/relationships/notesSlide" Target="../notesSlides/notesSlide213.xml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7.png"/><Relationship Id="rId4" Type="http://schemas.openxmlformats.org/officeDocument/2006/relationships/image" Target="../media/image2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8.png"/><Relationship Id="rId4" Type="http://schemas.openxmlformats.org/officeDocument/2006/relationships/image" Target="../media/image2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5.png"/><Relationship Id="rId5" Type="http://schemas.openxmlformats.org/officeDocument/2006/relationships/image" Target="../media/image56.png"/><Relationship Id="rId4" Type="http://schemas.openxmlformats.org/officeDocument/2006/relationships/image" Target="../media/image5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59.png"/><Relationship Id="rId4" Type="http://schemas.openxmlformats.org/officeDocument/2006/relationships/image" Target="../media/image57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0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2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tmp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8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67.png"/><Relationship Id="rId4" Type="http://schemas.openxmlformats.org/officeDocument/2006/relationships/image" Target="../media/image65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68.png"/><Relationship Id="rId4" Type="http://schemas.openxmlformats.org/officeDocument/2006/relationships/image" Target="../media/image65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69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75.png"/><Relationship Id="rId4" Type="http://schemas.openxmlformats.org/officeDocument/2006/relationships/image" Target="../media/image73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76.png"/><Relationship Id="rId4" Type="http://schemas.openxmlformats.org/officeDocument/2006/relationships/image" Target="../media/image73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90.png"/><Relationship Id="rId4" Type="http://schemas.openxmlformats.org/officeDocument/2006/relationships/image" Target="../media/image89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92.png"/><Relationship Id="rId4" Type="http://schemas.openxmlformats.org/officeDocument/2006/relationships/image" Target="../media/image9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95.png"/><Relationship Id="rId5" Type="http://schemas.openxmlformats.org/officeDocument/2006/relationships/image" Target="../media/image94.png"/><Relationship Id="rId4" Type="http://schemas.openxmlformats.org/officeDocument/2006/relationships/image" Target="../media/image93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95.png"/><Relationship Id="rId5" Type="http://schemas.openxmlformats.org/officeDocument/2006/relationships/image" Target="../media/image94.png"/><Relationship Id="rId4" Type="http://schemas.openxmlformats.org/officeDocument/2006/relationships/image" Target="../media/image93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98.png"/><Relationship Id="rId5" Type="http://schemas.openxmlformats.org/officeDocument/2006/relationships/image" Target="../media/image97.png"/><Relationship Id="rId4" Type="http://schemas.openxmlformats.org/officeDocument/2006/relationships/image" Target="../media/image96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00.png"/><Relationship Id="rId4" Type="http://schemas.openxmlformats.org/officeDocument/2006/relationships/image" Target="../media/image99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00.png"/><Relationship Id="rId4" Type="http://schemas.openxmlformats.org/officeDocument/2006/relationships/image" Target="../media/image99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02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04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05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06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0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07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8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11.png"/><Relationship Id="rId5" Type="http://schemas.openxmlformats.org/officeDocument/2006/relationships/image" Target="../media/image110.png"/><Relationship Id="rId4" Type="http://schemas.openxmlformats.org/officeDocument/2006/relationships/image" Target="../media/image109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12.png"/><Relationship Id="rId4" Type="http://schemas.openxmlformats.org/officeDocument/2006/relationships/image" Target="../media/image109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15.png"/><Relationship Id="rId5" Type="http://schemas.openxmlformats.org/officeDocument/2006/relationships/image" Target="../media/image114.png"/><Relationship Id="rId4" Type="http://schemas.openxmlformats.org/officeDocument/2006/relationships/image" Target="../media/image113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17.png"/><Relationship Id="rId4" Type="http://schemas.openxmlformats.org/officeDocument/2006/relationships/image" Target="../media/image116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18.png"/><Relationship Id="rId4" Type="http://schemas.openxmlformats.org/officeDocument/2006/relationships/image" Target="../media/image116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19.png"/><Relationship Id="rId4" Type="http://schemas.openxmlformats.org/officeDocument/2006/relationships/image" Target="../media/image116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20.png"/><Relationship Id="rId4" Type="http://schemas.openxmlformats.org/officeDocument/2006/relationships/image" Target="../media/image116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2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8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24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25.png"/><Relationship Id="rId4" Type="http://schemas.openxmlformats.org/officeDocument/2006/relationships/image" Target="../media/image124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8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8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27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28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29.pn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30.pn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3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0.pn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32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8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33.tmp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34.pn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35.pn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png"/><Relationship Id="rId2" Type="http://schemas.openxmlformats.org/officeDocument/2006/relationships/notesSlide" Target="../notesSlides/notesSlide95.xml"/><Relationship Id="rId1" Type="http://schemas.openxmlformats.org/officeDocument/2006/relationships/slideLayout" Target="../slideLayouts/slideLayout8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png"/><Relationship Id="rId2" Type="http://schemas.openxmlformats.org/officeDocument/2006/relationships/notesSlide" Target="../notesSlides/notesSlide9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37.pn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png"/><Relationship Id="rId2" Type="http://schemas.openxmlformats.org/officeDocument/2006/relationships/notesSlide" Target="../notesSlides/notesSlide9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38.png"/></Relationships>
</file>

<file path=ppt/slides/_rels/slide9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136.pn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98.xml"/><Relationship Id="rId1" Type="http://schemas.openxmlformats.org/officeDocument/2006/relationships/slideLayout" Target="../slideLayouts/slideLayout8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139.png"/><Relationship Id="rId9" Type="http://schemas.microsoft.com/office/2007/relationships/diagramDrawing" Target="../diagrams/drawing1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png"/><Relationship Id="rId2" Type="http://schemas.openxmlformats.org/officeDocument/2006/relationships/notesSlide" Target="../notesSlides/notesSlide99.xml"/><Relationship Id="rId1" Type="http://schemas.openxmlformats.org/officeDocument/2006/relationships/slideLayout" Target="../slideLayouts/slideLayout8.xml"/><Relationship Id="rId4" Type="http://schemas.openxmlformats.org/officeDocument/2006/relationships/chart" Target="../charts/char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777875"/>
            <a:ext cx="7772400" cy="1470025"/>
          </a:xfrm>
        </p:spPr>
        <p:txBody>
          <a:bodyPr/>
          <a:lstStyle/>
          <a:p>
            <a:pPr eaLnBrk="1" hangingPunct="1"/>
            <a:r>
              <a:rPr lang="tr-TR" b="1" dirty="0" smtClean="0"/>
              <a:t>OFFİCE PROGRAMLARI</a:t>
            </a:r>
            <a:endParaRPr lang="en-GB" b="1" dirty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2533650"/>
            <a:ext cx="6221413" cy="1752600"/>
          </a:xfrm>
        </p:spPr>
        <p:txBody>
          <a:bodyPr/>
          <a:lstStyle/>
          <a:p>
            <a:pPr eaLnBrk="1" hangingPunct="1"/>
            <a:r>
              <a:rPr lang="tr-TR" sz="4000" dirty="0" smtClean="0"/>
              <a:t>WORD 2010</a:t>
            </a: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246744" y="1435100"/>
            <a:ext cx="2423885" cy="4691063"/>
          </a:xfrm>
        </p:spPr>
        <p:txBody>
          <a:bodyPr/>
          <a:lstStyle/>
          <a:p>
            <a:r>
              <a:rPr lang="tr-TR" dirty="0" smtClean="0"/>
              <a:t>BELGELERİ KAYDETMEK VE FARKLI KAYDETMEK</a:t>
            </a:r>
            <a:endParaRPr lang="tr-TR" dirty="0"/>
          </a:p>
        </p:txBody>
      </p:sp>
      <p:pic>
        <p:nvPicPr>
          <p:cNvPr id="7" name="Resim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0328" y="1959428"/>
            <a:ext cx="6395551" cy="2641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4977205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1075415"/>
          </a:xfrm>
        </p:spPr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 startAt="2"/>
            </a:pPr>
            <a:r>
              <a:rPr lang="tr-TR" sz="1600" b="1" cap="all" dirty="0" smtClean="0"/>
              <a:t>Ekle </a:t>
            </a:r>
            <a:r>
              <a:rPr lang="tr-TR" sz="1600" b="1" cap="all" dirty="0"/>
              <a:t>Sekmesi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Çizimler</a:t>
            </a:r>
            <a:endParaRPr lang="tr-TR" sz="1600" dirty="0"/>
          </a:p>
          <a:p>
            <a:endParaRPr lang="tr-TR" sz="1600" dirty="0" smtClean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3575049" y="273052"/>
            <a:ext cx="5438322" cy="1396091"/>
          </a:xfrm>
        </p:spPr>
        <p:txBody>
          <a:bodyPr/>
          <a:lstStyle/>
          <a:p>
            <a:r>
              <a:rPr lang="tr-TR" sz="1800" b="1" dirty="0" smtClean="0"/>
              <a:t>Ekran Görüntüsü</a:t>
            </a:r>
          </a:p>
          <a:p>
            <a:pPr lvl="1"/>
            <a:r>
              <a:rPr lang="tr-TR" sz="1800" dirty="0"/>
              <a:t>H</a:t>
            </a:r>
            <a:r>
              <a:rPr lang="tr-TR" sz="1800" dirty="0" smtClean="0"/>
              <a:t>ızlı </a:t>
            </a:r>
            <a:r>
              <a:rPr lang="tr-TR" sz="1800" dirty="0"/>
              <a:t>olarak istenilen alanın görüntüsü alınarak belgede imlecin konumuna yapıştırılır.</a:t>
            </a:r>
          </a:p>
        </p:txBody>
      </p:sp>
      <p:pic>
        <p:nvPicPr>
          <p:cNvPr id="7" name="Resim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2510515"/>
            <a:ext cx="3641685" cy="1103541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9" name="Resim 8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042" y="2510515"/>
            <a:ext cx="5164429" cy="2221142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37773714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 startAt="2"/>
            </a:pPr>
            <a:r>
              <a:rPr lang="tr-TR" sz="1600" b="1" cap="all" dirty="0" smtClean="0"/>
              <a:t>Ekle </a:t>
            </a:r>
            <a:r>
              <a:rPr lang="tr-TR" sz="1600" b="1" cap="all" dirty="0"/>
              <a:t>Sekmesi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Bağlantılar</a:t>
            </a:r>
            <a:endParaRPr lang="tr-TR" sz="1600" dirty="0"/>
          </a:p>
          <a:p>
            <a:endParaRPr lang="tr-TR" sz="1600" dirty="0" smtClean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2020207"/>
          </a:xfrm>
        </p:spPr>
        <p:txBody>
          <a:bodyPr/>
          <a:lstStyle/>
          <a:p>
            <a:r>
              <a:rPr lang="tr-TR" sz="1800" b="1" dirty="0"/>
              <a:t>Belge içerisinde veriler arasında bağlantılar oluşturmak için kullanılan araç grubudur.</a:t>
            </a:r>
          </a:p>
          <a:p>
            <a:endParaRPr lang="tr-TR" dirty="0"/>
          </a:p>
        </p:txBody>
      </p:sp>
      <p:pic>
        <p:nvPicPr>
          <p:cNvPr id="6" name="Resim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5725" y="2990850"/>
            <a:ext cx="3361418" cy="2177820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97702824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 startAt="2"/>
            </a:pPr>
            <a:r>
              <a:rPr lang="tr-TR" sz="1600" b="1" cap="all" dirty="0" smtClean="0"/>
              <a:t>Ekle </a:t>
            </a:r>
            <a:r>
              <a:rPr lang="tr-TR" sz="1600" b="1" cap="all" dirty="0"/>
              <a:t>Sekmesi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Bağlantılar</a:t>
            </a:r>
            <a:endParaRPr lang="tr-TR" sz="1600" dirty="0"/>
          </a:p>
          <a:p>
            <a:endParaRPr lang="tr-TR" sz="1600" dirty="0" smtClean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2020207"/>
          </a:xfrm>
        </p:spPr>
        <p:txBody>
          <a:bodyPr/>
          <a:lstStyle/>
          <a:p>
            <a:r>
              <a:rPr lang="tr-TR" sz="1800" b="1" dirty="0" smtClean="0"/>
              <a:t>Köprü</a:t>
            </a:r>
          </a:p>
          <a:p>
            <a:pPr lvl="1"/>
            <a:r>
              <a:rPr lang="tr-TR" sz="1800" dirty="0"/>
              <a:t>Belge içerisindeki nesnelere (karakter, karakter grubu veya şekil) adresler ekler. </a:t>
            </a:r>
            <a:endParaRPr lang="tr-TR" sz="1800" dirty="0" smtClean="0"/>
          </a:p>
          <a:p>
            <a:pPr lvl="1"/>
            <a:r>
              <a:rPr lang="tr-TR" sz="1800" dirty="0" smtClean="0"/>
              <a:t>İlgili </a:t>
            </a:r>
            <a:r>
              <a:rPr lang="tr-TR" sz="1800" dirty="0"/>
              <a:t>nesne </a:t>
            </a:r>
            <a:r>
              <a:rPr lang="tr-TR" sz="1800" dirty="0" err="1"/>
              <a:t>Ctrl</a:t>
            </a:r>
            <a:r>
              <a:rPr lang="tr-TR" sz="1800" dirty="0"/>
              <a:t> +</a:t>
            </a:r>
            <a:r>
              <a:rPr lang="tr-TR" sz="1800" dirty="0" err="1"/>
              <a:t>Tıkla’nır</a:t>
            </a:r>
            <a:r>
              <a:rPr lang="tr-TR" sz="1800" dirty="0"/>
              <a:t> ve ilgili adrese hızlı bir şekilde erişim sağlanır</a:t>
            </a:r>
            <a:r>
              <a:rPr lang="tr-TR" sz="1800" dirty="0" smtClean="0"/>
              <a:t>.</a:t>
            </a:r>
            <a:endParaRPr lang="tr-TR" dirty="0"/>
          </a:p>
        </p:txBody>
      </p:sp>
      <p:pic>
        <p:nvPicPr>
          <p:cNvPr id="6" name="Resim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16671"/>
            <a:ext cx="2656114" cy="1720863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7" name="Resim 6"/>
          <p:cNvPicPr/>
          <p:nvPr/>
        </p:nvPicPr>
        <p:blipFill>
          <a:blip r:embed="rId4"/>
          <a:stretch>
            <a:fillRect/>
          </a:stretch>
        </p:blipFill>
        <p:spPr>
          <a:xfrm>
            <a:off x="2829877" y="2816670"/>
            <a:ext cx="6122042" cy="3148701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53507997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 startAt="2"/>
            </a:pPr>
            <a:r>
              <a:rPr lang="tr-TR" sz="1600" b="1" cap="all" dirty="0" smtClean="0"/>
              <a:t>Ekle </a:t>
            </a:r>
            <a:r>
              <a:rPr lang="tr-TR" sz="1600" b="1" cap="all" dirty="0"/>
              <a:t>Sekmesi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Bağlantılar</a:t>
            </a:r>
            <a:endParaRPr lang="tr-TR" sz="1600" dirty="0"/>
          </a:p>
          <a:p>
            <a:endParaRPr lang="tr-TR" sz="1600" dirty="0" smtClean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2020207"/>
          </a:xfrm>
        </p:spPr>
        <p:txBody>
          <a:bodyPr/>
          <a:lstStyle/>
          <a:p>
            <a:r>
              <a:rPr lang="tr-TR" sz="1800" b="1" dirty="0" smtClean="0"/>
              <a:t>Yer İşareti</a:t>
            </a:r>
          </a:p>
          <a:p>
            <a:pPr lvl="1"/>
            <a:r>
              <a:rPr lang="tr-TR" sz="1800" dirty="0" smtClean="0"/>
              <a:t>Belgede </a:t>
            </a:r>
            <a:r>
              <a:rPr lang="tr-TR" sz="1800" dirty="0"/>
              <a:t>belirli noktalara isim verilerek yer işaretleri tanımlanır. </a:t>
            </a:r>
            <a:endParaRPr lang="tr-TR" sz="1800" dirty="0" smtClean="0"/>
          </a:p>
          <a:p>
            <a:pPr lvl="1"/>
            <a:r>
              <a:rPr lang="tr-TR" sz="1800" dirty="0" smtClean="0"/>
              <a:t>Doğrudan </a:t>
            </a:r>
            <a:r>
              <a:rPr lang="tr-TR" sz="1800" dirty="0"/>
              <a:t>işaretlenen yerlere köprüler oluşturularak belge içerisinde daha hızlı hareketlilik sağlanır.</a:t>
            </a:r>
          </a:p>
        </p:txBody>
      </p:sp>
      <p:pic>
        <p:nvPicPr>
          <p:cNvPr id="6" name="Resim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16671"/>
            <a:ext cx="2656114" cy="1720863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8" name="Resim 7"/>
          <p:cNvPicPr/>
          <p:nvPr/>
        </p:nvPicPr>
        <p:blipFill>
          <a:blip r:embed="rId4"/>
          <a:stretch>
            <a:fillRect/>
          </a:stretch>
        </p:blipFill>
        <p:spPr>
          <a:xfrm>
            <a:off x="3686628" y="2816670"/>
            <a:ext cx="4472249" cy="4041329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87971243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 startAt="2"/>
            </a:pPr>
            <a:r>
              <a:rPr lang="tr-TR" sz="1600" b="1" cap="all" dirty="0" smtClean="0"/>
              <a:t>Ekle </a:t>
            </a:r>
            <a:r>
              <a:rPr lang="tr-TR" sz="1600" b="1" cap="all" dirty="0"/>
              <a:t>Sekmesi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Bağlantılar</a:t>
            </a:r>
            <a:endParaRPr lang="tr-TR" sz="1600" dirty="0"/>
          </a:p>
          <a:p>
            <a:endParaRPr lang="tr-TR" sz="1600" dirty="0" smtClean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2020207"/>
          </a:xfrm>
        </p:spPr>
        <p:txBody>
          <a:bodyPr/>
          <a:lstStyle/>
          <a:p>
            <a:r>
              <a:rPr lang="tr-TR" sz="1800" b="1" dirty="0" smtClean="0"/>
              <a:t>Çapraz Başvuru</a:t>
            </a:r>
          </a:p>
          <a:p>
            <a:pPr lvl="1"/>
            <a:r>
              <a:rPr lang="tr-TR" sz="1800" dirty="0"/>
              <a:t>Belge içerisinde ki nesnelere yer işareti verilerek çapraz başvurular yapılabilir. </a:t>
            </a:r>
            <a:endParaRPr lang="tr-TR" sz="1800" dirty="0" smtClean="0"/>
          </a:p>
          <a:p>
            <a:pPr lvl="1"/>
            <a:r>
              <a:rPr lang="tr-TR" sz="1800" dirty="0" smtClean="0"/>
              <a:t>Örnek</a:t>
            </a:r>
            <a:r>
              <a:rPr lang="tr-TR" sz="1800" dirty="0"/>
              <a:t>; çalışma belgesinde şekil ile tablolara hızlı göz atmak için çapraz başvurular </a:t>
            </a:r>
            <a:r>
              <a:rPr lang="tr-TR" sz="1800" dirty="0" smtClean="0"/>
              <a:t>kullanılır</a:t>
            </a:r>
            <a:endParaRPr lang="tr-TR" sz="1800" dirty="0"/>
          </a:p>
        </p:txBody>
      </p:sp>
      <p:pic>
        <p:nvPicPr>
          <p:cNvPr id="6" name="Resim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16671"/>
            <a:ext cx="2656114" cy="1720863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7" name="Resim 6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9257" y="2816671"/>
            <a:ext cx="4267200" cy="4114800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8274863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 startAt="2"/>
            </a:pPr>
            <a:r>
              <a:rPr lang="tr-TR" sz="1600" b="1" cap="all" dirty="0" smtClean="0"/>
              <a:t>Ekle </a:t>
            </a:r>
            <a:r>
              <a:rPr lang="tr-TR" sz="1600" b="1" cap="all" dirty="0"/>
              <a:t>Sekmesi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Üst Bilgi ve Alt Bilgi</a:t>
            </a:r>
            <a:endParaRPr lang="tr-TR" sz="1600" dirty="0"/>
          </a:p>
          <a:p>
            <a:endParaRPr lang="tr-TR" sz="1600" dirty="0" smtClean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1512207"/>
          </a:xfrm>
        </p:spPr>
        <p:txBody>
          <a:bodyPr/>
          <a:lstStyle/>
          <a:p>
            <a:r>
              <a:rPr lang="tr-TR" sz="1800" b="1" dirty="0"/>
              <a:t>Çalışma belgelerinde kullanılan tüm sayfaların üst bilgileri ve altbilgileri hızlı bir şekilde bu araç grubu tarafından düzenlenir</a:t>
            </a:r>
            <a:r>
              <a:rPr lang="tr-TR" sz="1800" b="1" dirty="0" smtClean="0"/>
              <a:t>.</a:t>
            </a:r>
            <a:endParaRPr lang="tr-TR" sz="1800" b="1" dirty="0"/>
          </a:p>
        </p:txBody>
      </p:sp>
      <p:pic>
        <p:nvPicPr>
          <p:cNvPr id="7" name="Resim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9525" y="3014662"/>
            <a:ext cx="3147332" cy="1733025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53910323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 startAt="2"/>
            </a:pPr>
            <a:r>
              <a:rPr lang="tr-TR" sz="1600" b="1" cap="all" dirty="0" smtClean="0"/>
              <a:t>Ekle </a:t>
            </a:r>
            <a:r>
              <a:rPr lang="tr-TR" sz="1600" b="1" cap="all" dirty="0"/>
              <a:t>Sekmesi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Üstbilgi ve Altbilgi</a:t>
            </a:r>
            <a:endParaRPr lang="tr-TR" sz="1600" dirty="0"/>
          </a:p>
          <a:p>
            <a:endParaRPr lang="tr-TR" sz="1600" dirty="0" smtClean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1512207"/>
          </a:xfrm>
        </p:spPr>
        <p:txBody>
          <a:bodyPr/>
          <a:lstStyle/>
          <a:p>
            <a:r>
              <a:rPr lang="tr-TR" sz="1800" b="1" dirty="0" smtClean="0"/>
              <a:t>Üstbilgi</a:t>
            </a:r>
            <a:endParaRPr lang="tr-TR" sz="1800" b="1" dirty="0"/>
          </a:p>
        </p:txBody>
      </p:sp>
      <p:pic>
        <p:nvPicPr>
          <p:cNvPr id="7" name="Resim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55005"/>
            <a:ext cx="3147332" cy="1733025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6" name="Resim 5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8611" y="722539"/>
            <a:ext cx="4889046" cy="57393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026587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 startAt="2"/>
            </a:pPr>
            <a:r>
              <a:rPr lang="tr-TR" sz="1600" b="1" cap="all" dirty="0" smtClean="0"/>
              <a:t>Ekle </a:t>
            </a:r>
            <a:r>
              <a:rPr lang="tr-TR" sz="1600" b="1" cap="all" dirty="0"/>
              <a:t>Sekmesi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Üstbilgi ve Altbilgi</a:t>
            </a:r>
            <a:endParaRPr lang="tr-TR" sz="1600" dirty="0"/>
          </a:p>
          <a:p>
            <a:endParaRPr lang="tr-TR" sz="1600" dirty="0" smtClean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1512207"/>
          </a:xfrm>
        </p:spPr>
        <p:txBody>
          <a:bodyPr/>
          <a:lstStyle/>
          <a:p>
            <a:r>
              <a:rPr lang="tr-TR" sz="1800" b="1" dirty="0" smtClean="0"/>
              <a:t>Altbilgi</a:t>
            </a:r>
            <a:endParaRPr lang="tr-TR" sz="1800" b="1" dirty="0"/>
          </a:p>
        </p:txBody>
      </p:sp>
      <p:pic>
        <p:nvPicPr>
          <p:cNvPr id="7" name="Resim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55005"/>
            <a:ext cx="3147332" cy="1733025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8" name="Resim 7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6170" y="939954"/>
            <a:ext cx="5300769" cy="48802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2832474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 startAt="2"/>
            </a:pPr>
            <a:r>
              <a:rPr lang="tr-TR" sz="1600" b="1" cap="all" dirty="0" smtClean="0"/>
              <a:t>Ekle </a:t>
            </a:r>
            <a:r>
              <a:rPr lang="tr-TR" sz="1600" b="1" cap="all" dirty="0"/>
              <a:t>Sekmesi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Üstbilgi ve Altbilgi</a:t>
            </a:r>
            <a:endParaRPr lang="tr-TR" sz="1600" dirty="0"/>
          </a:p>
          <a:p>
            <a:endParaRPr lang="tr-TR" sz="1600" dirty="0" smtClean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1512207"/>
          </a:xfrm>
        </p:spPr>
        <p:txBody>
          <a:bodyPr/>
          <a:lstStyle/>
          <a:p>
            <a:r>
              <a:rPr lang="tr-TR" sz="1800" b="1" dirty="0" smtClean="0"/>
              <a:t>Sayfa Numarası</a:t>
            </a:r>
          </a:p>
          <a:p>
            <a:pPr lvl="1"/>
            <a:r>
              <a:rPr lang="tr-TR" sz="1800" dirty="0"/>
              <a:t>Çalışma belgesinin her sayfasını numaralandırır. </a:t>
            </a:r>
            <a:endParaRPr lang="tr-TR" sz="1800" dirty="0" smtClean="0"/>
          </a:p>
          <a:p>
            <a:pPr lvl="1"/>
            <a:r>
              <a:rPr lang="tr-TR" sz="1800" dirty="0" smtClean="0"/>
              <a:t>Kullanıcıya </a:t>
            </a:r>
            <a:r>
              <a:rPr lang="tr-TR" sz="1800" dirty="0"/>
              <a:t>farklı numaralandırma seçenekleri sunulur.  </a:t>
            </a:r>
          </a:p>
          <a:p>
            <a:endParaRPr lang="tr-TR" sz="1800" b="1" dirty="0"/>
          </a:p>
        </p:txBody>
      </p:sp>
      <p:pic>
        <p:nvPicPr>
          <p:cNvPr id="7" name="Resim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55005"/>
            <a:ext cx="3147332" cy="1733025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9" name="Resim 8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1768" y="2855005"/>
            <a:ext cx="3819904" cy="3487738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90230154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 startAt="2"/>
            </a:pPr>
            <a:r>
              <a:rPr lang="tr-TR" sz="1600" b="1" cap="all" dirty="0" smtClean="0"/>
              <a:t>Ekle </a:t>
            </a:r>
            <a:r>
              <a:rPr lang="tr-TR" sz="1600" b="1" cap="all" dirty="0"/>
              <a:t>Sekmesi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Üstbilgi ve Altbilgi</a:t>
            </a:r>
            <a:endParaRPr lang="tr-TR" sz="1600" dirty="0"/>
          </a:p>
          <a:p>
            <a:endParaRPr lang="tr-TR" sz="1600" dirty="0" smtClean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1512207"/>
          </a:xfrm>
        </p:spPr>
        <p:txBody>
          <a:bodyPr/>
          <a:lstStyle/>
          <a:p>
            <a:r>
              <a:rPr lang="tr-TR" sz="1800" b="1" dirty="0" smtClean="0"/>
              <a:t>Sayfa Numarası</a:t>
            </a:r>
          </a:p>
          <a:p>
            <a:pPr lvl="1"/>
            <a:r>
              <a:rPr lang="tr-TR" sz="1800" dirty="0"/>
              <a:t>Çalışma belgesinin her sayfasını numaralandırır. </a:t>
            </a:r>
            <a:endParaRPr lang="tr-TR" sz="1800" dirty="0" smtClean="0"/>
          </a:p>
          <a:p>
            <a:pPr lvl="1"/>
            <a:r>
              <a:rPr lang="tr-TR" sz="1800" dirty="0" smtClean="0"/>
              <a:t>Kullanıcıya </a:t>
            </a:r>
            <a:r>
              <a:rPr lang="tr-TR" sz="1800" dirty="0"/>
              <a:t>farklı numaralandırma seçenekleri sunulur.  </a:t>
            </a:r>
          </a:p>
          <a:p>
            <a:endParaRPr lang="tr-TR" sz="1800" b="1" dirty="0"/>
          </a:p>
        </p:txBody>
      </p:sp>
      <p:pic>
        <p:nvPicPr>
          <p:cNvPr id="7" name="Resim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55005"/>
            <a:ext cx="3147332" cy="1733025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9" name="Resim 8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1768" y="2855005"/>
            <a:ext cx="3819904" cy="3487738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16155896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341088" y="-176884"/>
            <a:ext cx="3008313" cy="1162050"/>
          </a:xfrm>
        </p:spPr>
        <p:txBody>
          <a:bodyPr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246744" y="1057737"/>
            <a:ext cx="2423885" cy="596900"/>
          </a:xfrm>
        </p:spPr>
        <p:txBody>
          <a:bodyPr/>
          <a:lstStyle/>
          <a:p>
            <a:r>
              <a:rPr lang="tr-TR" dirty="0" smtClean="0"/>
              <a:t>FARKLI TÜRLERDE BELGE OLUŞTURMAK</a:t>
            </a:r>
            <a:endParaRPr lang="tr-TR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graphicFrame>
        <p:nvGraphicFramePr>
          <p:cNvPr id="3" name="Nesne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93412088"/>
              </p:ext>
            </p:extLst>
          </p:nvPr>
        </p:nvGraphicFramePr>
        <p:xfrm>
          <a:off x="55334" y="1596571"/>
          <a:ext cx="9088666" cy="55603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8" r:id="rId4" imgW="4113899" imgH="2056894" progId="Unknown">
                  <p:embed/>
                </p:oleObj>
              </mc:Choice>
              <mc:Fallback>
                <p:oleObj r:id="rId4" imgW="4113899" imgH="2056894" progId="Unknown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334" y="1596571"/>
                        <a:ext cx="9088666" cy="556033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1431333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 startAt="2"/>
            </a:pPr>
            <a:r>
              <a:rPr lang="tr-TR" sz="1600" b="1" cap="all" dirty="0" smtClean="0"/>
              <a:t>Ekle </a:t>
            </a:r>
            <a:r>
              <a:rPr lang="tr-TR" sz="1600" b="1" cap="all" dirty="0"/>
              <a:t>Sekmesi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Metin</a:t>
            </a:r>
            <a:endParaRPr lang="tr-TR" sz="1600" dirty="0"/>
          </a:p>
          <a:p>
            <a:endParaRPr lang="tr-TR" sz="1600" dirty="0" smtClean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1512207"/>
          </a:xfrm>
        </p:spPr>
        <p:txBody>
          <a:bodyPr/>
          <a:lstStyle/>
          <a:p>
            <a:r>
              <a:rPr lang="tr-TR" sz="1800" b="1" dirty="0"/>
              <a:t>Word, bu araç grubu ile çeşitli özelliklerde metinler oluşturma seçenekleri sunar. </a:t>
            </a:r>
          </a:p>
        </p:txBody>
      </p:sp>
      <p:pic>
        <p:nvPicPr>
          <p:cNvPr id="6" name="Resim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1349" y="3009900"/>
            <a:ext cx="5520459" cy="1663700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24280236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 startAt="2"/>
            </a:pPr>
            <a:r>
              <a:rPr lang="tr-TR" sz="1600" b="1" cap="all" dirty="0" smtClean="0"/>
              <a:t>Ekle </a:t>
            </a:r>
            <a:r>
              <a:rPr lang="tr-TR" sz="1600" b="1" cap="all" dirty="0"/>
              <a:t>Sekmesi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Metin</a:t>
            </a:r>
            <a:endParaRPr lang="tr-TR" sz="1600" dirty="0"/>
          </a:p>
          <a:p>
            <a:endParaRPr lang="tr-TR" sz="1600" dirty="0" smtClean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1875064"/>
          </a:xfrm>
        </p:spPr>
        <p:txBody>
          <a:bodyPr/>
          <a:lstStyle/>
          <a:p>
            <a:r>
              <a:rPr lang="tr-TR" sz="1800" b="1" dirty="0" smtClean="0"/>
              <a:t>Metin Kutusu</a:t>
            </a:r>
          </a:p>
          <a:p>
            <a:pPr lvl="1"/>
            <a:r>
              <a:rPr lang="tr-TR" sz="1800" dirty="0"/>
              <a:t>Önceden biçimlendirilmiş metin kutuları eklenir. </a:t>
            </a:r>
            <a:endParaRPr lang="tr-TR" sz="1800" dirty="0" smtClean="0"/>
          </a:p>
          <a:p>
            <a:pPr lvl="1"/>
            <a:r>
              <a:rPr lang="tr-TR" sz="1800" dirty="0" smtClean="0"/>
              <a:t>Metinler </a:t>
            </a:r>
            <a:r>
              <a:rPr lang="tr-TR" sz="1800" dirty="0"/>
              <a:t>bu kutular sayesinde belge içerisinde diğer metinlerden ayrı olarak kontrol edilirler</a:t>
            </a:r>
          </a:p>
        </p:txBody>
      </p:sp>
      <p:pic>
        <p:nvPicPr>
          <p:cNvPr id="6" name="Resim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19993"/>
            <a:ext cx="3251200" cy="979814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7" name="Resim 6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0394" y="2519992"/>
            <a:ext cx="3664177" cy="4194681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51742872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 startAt="2"/>
            </a:pPr>
            <a:r>
              <a:rPr lang="tr-TR" sz="1600" b="1" cap="all" dirty="0" smtClean="0"/>
              <a:t>Ekle </a:t>
            </a:r>
            <a:r>
              <a:rPr lang="tr-TR" sz="1600" b="1" cap="all" dirty="0"/>
              <a:t>Sekmesi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Metin</a:t>
            </a:r>
            <a:endParaRPr lang="tr-TR" sz="1600" dirty="0"/>
          </a:p>
          <a:p>
            <a:endParaRPr lang="tr-TR" sz="1600" dirty="0" smtClean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1875064"/>
          </a:xfrm>
        </p:spPr>
        <p:txBody>
          <a:bodyPr/>
          <a:lstStyle/>
          <a:p>
            <a:r>
              <a:rPr lang="tr-TR" sz="1800" b="1" dirty="0" smtClean="0"/>
              <a:t>Hızlı Parçalar</a:t>
            </a:r>
          </a:p>
          <a:p>
            <a:pPr lvl="1"/>
            <a:r>
              <a:rPr lang="tr-TR" sz="1800" dirty="0" smtClean="0"/>
              <a:t>Alanlar</a:t>
            </a:r>
            <a:r>
              <a:rPr lang="tr-TR" sz="1800" dirty="0"/>
              <a:t>, başlıklar ve yazar gibi belge özellikleri veya önceden oluşturulmuş biçimlendirilmiş metin parçalarını yeniden kullanımını sağlar.</a:t>
            </a:r>
          </a:p>
        </p:txBody>
      </p:sp>
      <p:pic>
        <p:nvPicPr>
          <p:cNvPr id="6" name="Resim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19993"/>
            <a:ext cx="3251200" cy="979814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8" name="Resim 7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0720" y="2519993"/>
            <a:ext cx="4774112" cy="3503436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12888408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 startAt="2"/>
            </a:pPr>
            <a:r>
              <a:rPr lang="tr-TR" sz="1600" b="1" cap="all" dirty="0" smtClean="0"/>
              <a:t>Ekle </a:t>
            </a:r>
            <a:r>
              <a:rPr lang="tr-TR" sz="1600" b="1" cap="all" dirty="0"/>
              <a:t>Sekmesi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Metin</a:t>
            </a:r>
            <a:endParaRPr lang="tr-TR" sz="1600" dirty="0"/>
          </a:p>
          <a:p>
            <a:endParaRPr lang="tr-TR" sz="1600" dirty="0" smtClean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1875064"/>
          </a:xfrm>
        </p:spPr>
        <p:txBody>
          <a:bodyPr/>
          <a:lstStyle/>
          <a:p>
            <a:r>
              <a:rPr lang="tr-TR" sz="1800" b="1" dirty="0" err="1" smtClean="0"/>
              <a:t>WordArt</a:t>
            </a:r>
            <a:endParaRPr lang="tr-TR" sz="1800" b="1" dirty="0" smtClean="0"/>
          </a:p>
          <a:p>
            <a:pPr lvl="1"/>
            <a:r>
              <a:rPr lang="tr-TR" sz="1800" dirty="0"/>
              <a:t>Çalışma belgesine dekoratif metinler ekler. </a:t>
            </a:r>
          </a:p>
        </p:txBody>
      </p:sp>
      <p:pic>
        <p:nvPicPr>
          <p:cNvPr id="6" name="Resim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19993"/>
            <a:ext cx="3251200" cy="979814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7" name="Resim 6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0069" y="2519993"/>
            <a:ext cx="5501868" cy="286480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6578940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 startAt="2"/>
            </a:pPr>
            <a:r>
              <a:rPr lang="tr-TR" sz="1600" b="1" cap="all" dirty="0" smtClean="0"/>
              <a:t>Ekle </a:t>
            </a:r>
            <a:r>
              <a:rPr lang="tr-TR" sz="1600" b="1" cap="all" dirty="0"/>
              <a:t>Sekmesi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Metin</a:t>
            </a:r>
            <a:endParaRPr lang="tr-TR" sz="1600" dirty="0"/>
          </a:p>
          <a:p>
            <a:endParaRPr lang="tr-TR" sz="1600" dirty="0" smtClean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1875064"/>
          </a:xfrm>
        </p:spPr>
        <p:txBody>
          <a:bodyPr/>
          <a:lstStyle/>
          <a:p>
            <a:r>
              <a:rPr lang="tr-TR" sz="1800" b="1" dirty="0" smtClean="0"/>
              <a:t>Büyük Harf</a:t>
            </a:r>
          </a:p>
          <a:p>
            <a:pPr lvl="1"/>
            <a:r>
              <a:rPr lang="tr-TR" sz="1800" dirty="0" smtClean="0"/>
              <a:t>Paragrafların </a:t>
            </a:r>
            <a:r>
              <a:rPr lang="tr-TR" sz="1800" dirty="0"/>
              <a:t>başında ilk karakteri tercihen diğer karakterlerden daha büyük yazar. </a:t>
            </a:r>
          </a:p>
        </p:txBody>
      </p:sp>
      <p:pic>
        <p:nvPicPr>
          <p:cNvPr id="6" name="Resim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19993"/>
            <a:ext cx="3251200" cy="979814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8" name="Resim 7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4834" y="2519993"/>
            <a:ext cx="3553279" cy="3584448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3625024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 startAt="2"/>
            </a:pPr>
            <a:r>
              <a:rPr lang="tr-TR" sz="1600" b="1" cap="all" dirty="0" smtClean="0"/>
              <a:t>Ekle </a:t>
            </a:r>
            <a:r>
              <a:rPr lang="tr-TR" sz="1600" b="1" cap="all" dirty="0"/>
              <a:t>Sekmesi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Metin</a:t>
            </a:r>
            <a:endParaRPr lang="tr-TR" sz="1600" dirty="0"/>
          </a:p>
          <a:p>
            <a:endParaRPr lang="tr-TR" sz="1600" dirty="0" smtClean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1875064"/>
          </a:xfrm>
        </p:spPr>
        <p:txBody>
          <a:bodyPr/>
          <a:lstStyle/>
          <a:p>
            <a:r>
              <a:rPr lang="tr-TR" sz="1800" b="1" dirty="0" smtClean="0"/>
              <a:t>İmza Satırı</a:t>
            </a:r>
          </a:p>
          <a:p>
            <a:pPr lvl="1"/>
            <a:r>
              <a:rPr lang="tr-TR" sz="1800" dirty="0"/>
              <a:t>Belgeyi imzalayacak kişi için imza alanı </a:t>
            </a:r>
            <a:r>
              <a:rPr lang="tr-TR" sz="1800" dirty="0" smtClean="0"/>
              <a:t>oluşturur.</a:t>
            </a:r>
            <a:endParaRPr lang="tr-TR" sz="1800" dirty="0"/>
          </a:p>
        </p:txBody>
      </p:sp>
      <p:pic>
        <p:nvPicPr>
          <p:cNvPr id="6" name="Resim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19993"/>
            <a:ext cx="3251200" cy="979814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7" name="Resim 6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634014"/>
            <a:ext cx="3264231" cy="1329872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9" name="Resim 8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0068" y="2519993"/>
            <a:ext cx="5488318" cy="35034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5262703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 startAt="2"/>
            </a:pPr>
            <a:r>
              <a:rPr lang="tr-TR" sz="1600" b="1" cap="all" dirty="0" smtClean="0"/>
              <a:t>Ekle </a:t>
            </a:r>
            <a:r>
              <a:rPr lang="tr-TR" sz="1600" b="1" cap="all" dirty="0"/>
              <a:t>Sekmesi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Metin</a:t>
            </a:r>
            <a:endParaRPr lang="tr-TR" sz="1600" dirty="0"/>
          </a:p>
          <a:p>
            <a:endParaRPr lang="tr-TR" sz="1600" dirty="0" smtClean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1875064"/>
          </a:xfrm>
        </p:spPr>
        <p:txBody>
          <a:bodyPr/>
          <a:lstStyle/>
          <a:p>
            <a:r>
              <a:rPr lang="tr-TR" sz="1800" b="1" dirty="0" smtClean="0"/>
              <a:t>Tarih ve Saat</a:t>
            </a:r>
          </a:p>
          <a:p>
            <a:pPr lvl="1"/>
            <a:r>
              <a:rPr lang="tr-TR" sz="1800" dirty="0"/>
              <a:t>Belgeye istenilen formatta tarih ve saat bilgisi </a:t>
            </a:r>
            <a:r>
              <a:rPr lang="tr-TR" sz="1800" dirty="0" smtClean="0"/>
              <a:t>eklenir.</a:t>
            </a:r>
            <a:endParaRPr lang="tr-TR" sz="1800" dirty="0"/>
          </a:p>
        </p:txBody>
      </p:sp>
      <p:pic>
        <p:nvPicPr>
          <p:cNvPr id="6" name="Resim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19993"/>
            <a:ext cx="3251200" cy="979814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8" name="Resim 7"/>
          <p:cNvPicPr/>
          <p:nvPr/>
        </p:nvPicPr>
        <p:blipFill rotWithShape="1">
          <a:blip r:embed="rId4"/>
          <a:srcRect/>
          <a:stretch/>
        </p:blipFill>
        <p:spPr>
          <a:xfrm>
            <a:off x="3526563" y="2519993"/>
            <a:ext cx="5247318" cy="3895321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98798163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 startAt="2"/>
            </a:pPr>
            <a:r>
              <a:rPr lang="tr-TR" sz="1600" b="1" cap="all" dirty="0" smtClean="0"/>
              <a:t>Ekle </a:t>
            </a:r>
            <a:r>
              <a:rPr lang="tr-TR" sz="1600" b="1" cap="all" dirty="0"/>
              <a:t>Sekmesi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Metin</a:t>
            </a:r>
            <a:endParaRPr lang="tr-TR" sz="1600" dirty="0"/>
          </a:p>
          <a:p>
            <a:endParaRPr lang="tr-TR" sz="1600" dirty="0" smtClean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1875064"/>
          </a:xfrm>
        </p:spPr>
        <p:txBody>
          <a:bodyPr/>
          <a:lstStyle/>
          <a:p>
            <a:r>
              <a:rPr lang="tr-TR" sz="1800" b="1" dirty="0" smtClean="0"/>
              <a:t>Nesne</a:t>
            </a:r>
          </a:p>
          <a:p>
            <a:pPr lvl="1"/>
            <a:r>
              <a:rPr lang="tr-TR" sz="1800" dirty="0"/>
              <a:t>Sistemde kurulan program nesnelerinin çalışma belgesine </a:t>
            </a:r>
            <a:r>
              <a:rPr lang="tr-TR" sz="1800" dirty="0" smtClean="0"/>
              <a:t>ekler.</a:t>
            </a:r>
            <a:endParaRPr lang="tr-TR" sz="1800" dirty="0"/>
          </a:p>
        </p:txBody>
      </p:sp>
      <p:pic>
        <p:nvPicPr>
          <p:cNvPr id="6" name="Resim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19993"/>
            <a:ext cx="3251200" cy="979814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7" name="Resim 6"/>
          <p:cNvPicPr/>
          <p:nvPr/>
        </p:nvPicPr>
        <p:blipFill>
          <a:blip r:embed="rId4"/>
          <a:stretch>
            <a:fillRect/>
          </a:stretch>
        </p:blipFill>
        <p:spPr>
          <a:xfrm>
            <a:off x="3541078" y="2519993"/>
            <a:ext cx="5342745" cy="3721150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71391034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 startAt="2"/>
            </a:pPr>
            <a:r>
              <a:rPr lang="tr-TR" sz="1600" b="1" cap="all" dirty="0" smtClean="0"/>
              <a:t>Ekle </a:t>
            </a:r>
            <a:r>
              <a:rPr lang="tr-TR" sz="1600" b="1" cap="all" dirty="0"/>
              <a:t>Sekmesi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Metin</a:t>
            </a:r>
            <a:endParaRPr lang="tr-TR" sz="1600" dirty="0"/>
          </a:p>
          <a:p>
            <a:endParaRPr lang="tr-TR" sz="1600" dirty="0" smtClean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1875064"/>
          </a:xfrm>
        </p:spPr>
        <p:txBody>
          <a:bodyPr/>
          <a:lstStyle/>
          <a:p>
            <a:r>
              <a:rPr lang="tr-TR" sz="1800" b="1" dirty="0" smtClean="0"/>
              <a:t>Nesne</a:t>
            </a:r>
          </a:p>
          <a:p>
            <a:pPr lvl="1"/>
            <a:r>
              <a:rPr lang="tr-TR" sz="1800" dirty="0"/>
              <a:t>Sistemde kurulan program nesnelerinin çalışma belgesine </a:t>
            </a:r>
            <a:r>
              <a:rPr lang="tr-TR" sz="1800" dirty="0" smtClean="0"/>
              <a:t>ekler.</a:t>
            </a:r>
            <a:endParaRPr lang="tr-TR" sz="1800" dirty="0"/>
          </a:p>
        </p:txBody>
      </p:sp>
      <p:pic>
        <p:nvPicPr>
          <p:cNvPr id="6" name="Resim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19993"/>
            <a:ext cx="3251200" cy="979814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23995215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 startAt="2"/>
            </a:pPr>
            <a:r>
              <a:rPr lang="tr-TR" sz="1600" b="1" cap="all" dirty="0" smtClean="0"/>
              <a:t>Ekle </a:t>
            </a:r>
            <a:r>
              <a:rPr lang="tr-TR" sz="1600" b="1" cap="all" dirty="0"/>
              <a:t>Sekmesi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Simgeler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1512207"/>
          </a:xfrm>
        </p:spPr>
        <p:txBody>
          <a:bodyPr/>
          <a:lstStyle/>
          <a:p>
            <a:r>
              <a:rPr lang="tr-TR" sz="1800" b="1" dirty="0"/>
              <a:t>Belge içerisine eklenmesi gereken simgeleri sunan araç </a:t>
            </a:r>
            <a:r>
              <a:rPr lang="tr-TR" sz="1800" b="1" dirty="0" smtClean="0"/>
              <a:t>grubudur.</a:t>
            </a:r>
            <a:endParaRPr lang="tr-TR" sz="1800" b="1" dirty="0"/>
          </a:p>
        </p:txBody>
      </p:sp>
      <p:pic>
        <p:nvPicPr>
          <p:cNvPr id="7" name="Resim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4244" y="2792185"/>
            <a:ext cx="2440442" cy="2126326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77638093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341088" y="-176884"/>
            <a:ext cx="3008313" cy="1162050"/>
          </a:xfrm>
        </p:spPr>
        <p:txBody>
          <a:bodyPr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01600" y="1057737"/>
            <a:ext cx="2569029" cy="4399634"/>
          </a:xfrm>
        </p:spPr>
        <p:txBody>
          <a:bodyPr/>
          <a:lstStyle/>
          <a:p>
            <a:r>
              <a:rPr lang="tr-TR" sz="1600" dirty="0" smtClean="0"/>
              <a:t>METİN ÜZERİNDE ÇALIŞMA</a:t>
            </a:r>
          </a:p>
          <a:p>
            <a:pPr marL="538163" lvl="1" indent="-342900">
              <a:buFont typeface="Arial" pitchFamily="34" charset="0"/>
              <a:buChar char="•"/>
            </a:pPr>
            <a:endParaRPr lang="tr-TR" sz="1400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5" name="Metin kutusu 4"/>
          <p:cNvSpPr txBox="1"/>
          <p:nvPr/>
        </p:nvSpPr>
        <p:spPr>
          <a:xfrm>
            <a:off x="2409371" y="638395"/>
            <a:ext cx="580571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+mj-lt"/>
              <a:buAutoNum type="arabicPeriod"/>
            </a:pPr>
            <a:r>
              <a:rPr lang="tr-TR" b="1" cap="all" dirty="0"/>
              <a:t>Giriş Sekmesi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dirty="0"/>
              <a:t>Pano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dirty="0"/>
              <a:t>Yazının Tipi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dirty="0"/>
              <a:t>Paragraf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dirty="0"/>
              <a:t>Stiller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dirty="0"/>
              <a:t>Düzenleme</a:t>
            </a:r>
          </a:p>
          <a:p>
            <a:endParaRPr lang="tr-TR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277" y="3003549"/>
            <a:ext cx="8782324" cy="26279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272588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 startAt="2"/>
            </a:pPr>
            <a:r>
              <a:rPr lang="tr-TR" sz="1600" b="1" cap="all" dirty="0" smtClean="0"/>
              <a:t>Ekle </a:t>
            </a:r>
            <a:r>
              <a:rPr lang="tr-TR" sz="1600" b="1" cap="all" dirty="0"/>
              <a:t>Sekmesi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Simgeler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3575050" y="273049"/>
            <a:ext cx="5111750" cy="1831521"/>
          </a:xfrm>
        </p:spPr>
        <p:txBody>
          <a:bodyPr/>
          <a:lstStyle/>
          <a:p>
            <a:r>
              <a:rPr lang="tr-TR" sz="1800" b="1" dirty="0" smtClean="0"/>
              <a:t>Denklem</a:t>
            </a:r>
          </a:p>
          <a:p>
            <a:pPr lvl="1"/>
            <a:r>
              <a:rPr lang="tr-TR" sz="1800" dirty="0"/>
              <a:t>Çalışma belgesine matematiksel denklemler ekler. Ayrıca matematik simgeleri kitaplığından özel denklemler oluşturulabilir.</a:t>
            </a:r>
            <a:endParaRPr lang="tr-TR" sz="1800" b="1" dirty="0"/>
          </a:p>
        </p:txBody>
      </p:sp>
      <p:pic>
        <p:nvPicPr>
          <p:cNvPr id="7" name="Resim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92185"/>
            <a:ext cx="2440442" cy="2126326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6" name="Resim 5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9494" y="2792185"/>
            <a:ext cx="4225019" cy="422501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6804513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 startAt="2"/>
            </a:pPr>
            <a:r>
              <a:rPr lang="tr-TR" sz="1600" b="1" cap="all" dirty="0" smtClean="0"/>
              <a:t>Ekle </a:t>
            </a:r>
            <a:r>
              <a:rPr lang="tr-TR" sz="1600" b="1" cap="all" dirty="0"/>
              <a:t>Sekmesi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Simgeler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3575050" y="273049"/>
            <a:ext cx="5111750" cy="1831521"/>
          </a:xfrm>
        </p:spPr>
        <p:txBody>
          <a:bodyPr/>
          <a:lstStyle/>
          <a:p>
            <a:r>
              <a:rPr lang="tr-TR" sz="1800" b="1" dirty="0" smtClean="0"/>
              <a:t>Simge</a:t>
            </a:r>
          </a:p>
          <a:p>
            <a:pPr lvl="1"/>
            <a:r>
              <a:rPr lang="tr-TR" sz="1800" dirty="0"/>
              <a:t>Çalışma belgesine özel simgeler eklenmesini sağlar. Aşağıdaki Şekilleri inceleyiniz. </a:t>
            </a:r>
          </a:p>
        </p:txBody>
      </p:sp>
      <p:pic>
        <p:nvPicPr>
          <p:cNvPr id="7" name="Resim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92185"/>
            <a:ext cx="2440442" cy="2126326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8" name="Resim 7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1183" y="2792184"/>
            <a:ext cx="5826760" cy="3889055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69331010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341088" y="-176884"/>
            <a:ext cx="3008313" cy="1162050"/>
          </a:xfrm>
        </p:spPr>
        <p:txBody>
          <a:bodyPr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01600" y="1057737"/>
            <a:ext cx="2569029" cy="4399634"/>
          </a:xfrm>
        </p:spPr>
        <p:txBody>
          <a:bodyPr/>
          <a:lstStyle/>
          <a:p>
            <a:r>
              <a:rPr lang="tr-TR" sz="1600" dirty="0" smtClean="0"/>
              <a:t>METİN ÜZERİNDE ÇALIŞMA</a:t>
            </a:r>
          </a:p>
          <a:p>
            <a:pPr marL="538163" lvl="1" indent="-342900">
              <a:buFont typeface="Arial" pitchFamily="34" charset="0"/>
              <a:buChar char="•"/>
            </a:pPr>
            <a:endParaRPr lang="tr-TR" sz="1400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5" name="Metin kutusu 4"/>
          <p:cNvSpPr txBox="1"/>
          <p:nvPr/>
        </p:nvSpPr>
        <p:spPr>
          <a:xfrm>
            <a:off x="2409371" y="638395"/>
            <a:ext cx="580571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+mj-lt"/>
              <a:buAutoNum type="arabicPeriod" startAt="3"/>
            </a:pPr>
            <a:r>
              <a:rPr lang="tr-TR" b="1" cap="all" dirty="0" smtClean="0"/>
              <a:t>EKLE </a:t>
            </a:r>
            <a:r>
              <a:rPr lang="tr-TR" b="1" cap="all" dirty="0"/>
              <a:t>Sekmesi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dirty="0" smtClean="0"/>
              <a:t>Temalar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dirty="0" smtClean="0"/>
              <a:t>Sayfa Yapısı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dirty="0" smtClean="0"/>
              <a:t>Sayfa Arka Planı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dirty="0" smtClean="0"/>
              <a:t>Paragraf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dirty="0" smtClean="0"/>
              <a:t>Yerleştir</a:t>
            </a:r>
            <a:endParaRPr lang="tr-TR" dirty="0"/>
          </a:p>
          <a:p>
            <a:endParaRPr lang="tr-TR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229" y="3187470"/>
            <a:ext cx="8179542" cy="25021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9556304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 startAt="3"/>
            </a:pPr>
            <a:r>
              <a:rPr lang="tr-TR" sz="1600" b="1" cap="all" dirty="0" smtClean="0"/>
              <a:t>SAYFA DÜZENİ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Temalar 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1570264"/>
          </a:xfrm>
        </p:spPr>
        <p:txBody>
          <a:bodyPr/>
          <a:lstStyle/>
          <a:p>
            <a:r>
              <a:rPr lang="tr-TR" sz="1800" b="1" dirty="0"/>
              <a:t>Word bu araç grubu ile tüm belgenin renkleri, yazı tiplerini ve efektlerini bütün olarak değiştirir.</a:t>
            </a:r>
          </a:p>
        </p:txBody>
      </p:sp>
      <p:pic>
        <p:nvPicPr>
          <p:cNvPr id="6" name="Resim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3086" y="3140529"/>
            <a:ext cx="2479655" cy="1547586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60069707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 startAt="3"/>
            </a:pPr>
            <a:r>
              <a:rPr lang="tr-TR" sz="1600" b="1" cap="all" dirty="0" smtClean="0"/>
              <a:t>SAYFA DÜZENİ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Temalar 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2745921"/>
          </a:xfrm>
        </p:spPr>
        <p:txBody>
          <a:bodyPr/>
          <a:lstStyle/>
          <a:p>
            <a:r>
              <a:rPr lang="tr-TR" sz="1800" b="1" dirty="0" smtClean="0"/>
              <a:t>Temalar</a:t>
            </a:r>
          </a:p>
          <a:p>
            <a:pPr lvl="1"/>
            <a:r>
              <a:rPr lang="tr-TR" sz="1800" dirty="0" smtClean="0"/>
              <a:t>Çalışma </a:t>
            </a:r>
            <a:r>
              <a:rPr lang="tr-TR" sz="1800" dirty="0"/>
              <a:t>sayfasında geçerli renkleri, yazı tipi ve efektleri için yeni seçenekler sunar. Bu seçeneklerden biri seçildiğinde belge içerisinde renkler, yazı tipi ve efektler yeniden otomatik düzenlenir</a:t>
            </a:r>
            <a:r>
              <a:rPr lang="tr-TR" sz="1800" dirty="0" smtClean="0"/>
              <a:t>.</a:t>
            </a:r>
          </a:p>
          <a:p>
            <a:pPr lvl="1"/>
            <a:r>
              <a:rPr lang="tr-TR" sz="1800" dirty="0"/>
              <a:t>Yanda bulunan </a:t>
            </a:r>
            <a:r>
              <a:rPr lang="tr-TR" sz="1800" b="1" dirty="0"/>
              <a:t>Renkler, Yazı Tipleri </a:t>
            </a:r>
            <a:r>
              <a:rPr lang="tr-TR" sz="1800" dirty="0"/>
              <a:t>ve </a:t>
            </a:r>
            <a:r>
              <a:rPr lang="tr-TR" sz="1800" b="1" dirty="0"/>
              <a:t>Efektler</a:t>
            </a:r>
            <a:r>
              <a:rPr lang="tr-TR" sz="1800" dirty="0"/>
              <a:t> araçları ile sayfada geçerli Temanın bu özellikleri değiştirilebilir</a:t>
            </a:r>
            <a:r>
              <a:rPr lang="tr-TR" sz="1800" dirty="0" smtClean="0"/>
              <a:t> </a:t>
            </a:r>
            <a:endParaRPr lang="tr-TR" sz="1800" b="1" dirty="0"/>
          </a:p>
        </p:txBody>
      </p:sp>
      <p:pic>
        <p:nvPicPr>
          <p:cNvPr id="6" name="Resim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21214"/>
            <a:ext cx="2479655" cy="1547586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7" name="Resim 6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0850" y="2908340"/>
            <a:ext cx="4121150" cy="3848062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03521328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 startAt="3"/>
            </a:pPr>
            <a:r>
              <a:rPr lang="tr-TR" sz="1600" b="1" cap="all" dirty="0" smtClean="0"/>
              <a:t>SAYFA DÜZENİ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Sayfa Yapısı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1570264"/>
          </a:xfrm>
        </p:spPr>
        <p:txBody>
          <a:bodyPr/>
          <a:lstStyle/>
          <a:p>
            <a:r>
              <a:rPr lang="tr-TR" sz="1800" b="1" dirty="0"/>
              <a:t>Çalışma sayfasının özelliklerinin ayarlandığı araç grubudur</a:t>
            </a:r>
          </a:p>
        </p:txBody>
      </p:sp>
      <p:pic>
        <p:nvPicPr>
          <p:cNvPr id="7" name="Resim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5125" y="2895599"/>
            <a:ext cx="4830534" cy="1545771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40831796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 startAt="3"/>
            </a:pPr>
            <a:r>
              <a:rPr lang="tr-TR" sz="1600" b="1" cap="all" dirty="0" smtClean="0"/>
              <a:t>SAYFA DÜZENİ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Sayfa Yapısı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1570264"/>
          </a:xfrm>
        </p:spPr>
        <p:txBody>
          <a:bodyPr/>
          <a:lstStyle/>
          <a:p>
            <a:r>
              <a:rPr lang="tr-TR" sz="1800" b="1" dirty="0" smtClean="0"/>
              <a:t>Kenar Boşlukları</a:t>
            </a:r>
          </a:p>
          <a:p>
            <a:pPr lvl="1"/>
            <a:r>
              <a:rPr lang="tr-TR" sz="1800" dirty="0"/>
              <a:t>Üzerinde çalışmanın yapıldığı sayfa alanın sınırlarının ayarlayan araçtır</a:t>
            </a:r>
          </a:p>
        </p:txBody>
      </p:sp>
      <p:pic>
        <p:nvPicPr>
          <p:cNvPr id="7" name="Resim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48426"/>
            <a:ext cx="3367314" cy="1077541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6" name="Resim 5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4027" y="1828199"/>
            <a:ext cx="3211515" cy="489487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5131980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 startAt="3"/>
            </a:pPr>
            <a:r>
              <a:rPr lang="tr-TR" sz="1600" b="1" cap="all" dirty="0" smtClean="0"/>
              <a:t>SAYFA DÜZENİ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Sayfa Yapısı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1570264"/>
          </a:xfrm>
        </p:spPr>
        <p:txBody>
          <a:bodyPr/>
          <a:lstStyle/>
          <a:p>
            <a:r>
              <a:rPr lang="tr-TR" sz="1800" b="1" dirty="0" smtClean="0"/>
              <a:t>Yönlendirme</a:t>
            </a:r>
          </a:p>
          <a:p>
            <a:pPr lvl="1"/>
            <a:r>
              <a:rPr lang="tr-TR" sz="1800" dirty="0"/>
              <a:t>Çalışma sayfalarının </a:t>
            </a:r>
            <a:r>
              <a:rPr lang="tr-TR" sz="1800" b="1" dirty="0"/>
              <a:t>Dikey</a:t>
            </a:r>
            <a:r>
              <a:rPr lang="tr-TR" sz="1800" dirty="0"/>
              <a:t> veya</a:t>
            </a:r>
            <a:r>
              <a:rPr lang="tr-TR" sz="1800" b="1" dirty="0"/>
              <a:t> Yatay</a:t>
            </a:r>
            <a:r>
              <a:rPr lang="tr-TR" sz="1800" dirty="0"/>
              <a:t> olarak ayarlanmasını sağlar. </a:t>
            </a:r>
          </a:p>
        </p:txBody>
      </p:sp>
      <p:pic>
        <p:nvPicPr>
          <p:cNvPr id="7" name="Resim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48426"/>
            <a:ext cx="3367314" cy="1077541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8" name="Resim 7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3336" y="2848426"/>
            <a:ext cx="2630035" cy="3214487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23922966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 startAt="3"/>
            </a:pPr>
            <a:r>
              <a:rPr lang="tr-TR" sz="1600" b="1" cap="all" dirty="0" smtClean="0"/>
              <a:t>SAYFA DÜZENİ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Sayfa Yapısı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1570264"/>
          </a:xfrm>
        </p:spPr>
        <p:txBody>
          <a:bodyPr/>
          <a:lstStyle/>
          <a:p>
            <a:r>
              <a:rPr lang="tr-TR" sz="1800" b="1" dirty="0" smtClean="0"/>
              <a:t>Boyut</a:t>
            </a:r>
          </a:p>
          <a:p>
            <a:pPr lvl="1"/>
            <a:r>
              <a:rPr lang="tr-TR" sz="1800" dirty="0"/>
              <a:t>Çalışma belgesinde her bölüm için ayrı boyutlarda kâğıt seçenekleri seçilir.</a:t>
            </a:r>
          </a:p>
        </p:txBody>
      </p:sp>
      <p:pic>
        <p:nvPicPr>
          <p:cNvPr id="7" name="Resim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48426"/>
            <a:ext cx="3367314" cy="1077541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9" name="Resim 8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0"/>
          <a:stretch/>
        </p:blipFill>
        <p:spPr bwMode="auto">
          <a:xfrm>
            <a:off x="4128180" y="1653646"/>
            <a:ext cx="2853191" cy="496919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86841290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 startAt="3"/>
            </a:pPr>
            <a:r>
              <a:rPr lang="tr-TR" sz="1600" b="1" cap="all" dirty="0" smtClean="0"/>
              <a:t>SAYFA DÜZENİ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Sayfa Yapısı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1570264"/>
          </a:xfrm>
        </p:spPr>
        <p:txBody>
          <a:bodyPr/>
          <a:lstStyle/>
          <a:p>
            <a:pPr>
              <a:tabLst>
                <a:tab pos="2873375" algn="l"/>
              </a:tabLst>
            </a:pPr>
            <a:r>
              <a:rPr lang="tr-TR" sz="1800" b="1" dirty="0" smtClean="0"/>
              <a:t>Sütunlar</a:t>
            </a:r>
          </a:p>
          <a:p>
            <a:pPr lvl="1"/>
            <a:r>
              <a:rPr lang="tr-TR" sz="1800" dirty="0" smtClean="0"/>
              <a:t>Çalışma </a:t>
            </a:r>
            <a:r>
              <a:rPr lang="tr-TR" sz="1800" dirty="0"/>
              <a:t>sayfalarında metinlerin çalışma </a:t>
            </a:r>
            <a:r>
              <a:rPr lang="tr-TR" sz="1800" dirty="0" smtClean="0"/>
              <a:t>alanında </a:t>
            </a:r>
            <a:r>
              <a:rPr lang="tr-TR" sz="1800" dirty="0"/>
              <a:t>2 veya daha fazla sütun olarak </a:t>
            </a:r>
            <a:r>
              <a:rPr lang="tr-TR" sz="1800" dirty="0" smtClean="0"/>
              <a:t>yazılmasını sağlar</a:t>
            </a:r>
            <a:endParaRPr lang="tr-TR" sz="1800" dirty="0"/>
          </a:p>
        </p:txBody>
      </p:sp>
      <p:pic>
        <p:nvPicPr>
          <p:cNvPr id="7" name="Resim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48426"/>
            <a:ext cx="3367314" cy="1077541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8" name="Resim 7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5858" y="1787204"/>
            <a:ext cx="2507570" cy="4522323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9" name="Resim 8"/>
          <p:cNvPicPr/>
          <p:nvPr/>
        </p:nvPicPr>
        <p:blipFill>
          <a:blip r:embed="rId5"/>
          <a:stretch>
            <a:fillRect/>
          </a:stretch>
        </p:blipFill>
        <p:spPr>
          <a:xfrm>
            <a:off x="5254171" y="3574415"/>
            <a:ext cx="3714750" cy="3283585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17301138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z="1800" b="1" dirty="0"/>
              <a:t>Kes</a:t>
            </a:r>
          </a:p>
          <a:p>
            <a:pPr lvl="1"/>
            <a:r>
              <a:rPr lang="tr-TR" sz="1800" dirty="0" smtClean="0"/>
              <a:t>Çalışma içerisinde veya nesneler üzerinde düzenleme yapılabilen bütün ortamlardan seçilen nesnenin kesilerek panoya alınasını sağlar. </a:t>
            </a:r>
          </a:p>
          <a:p>
            <a:pPr lvl="1"/>
            <a:r>
              <a:rPr lang="tr-TR" sz="1800" dirty="0" smtClean="0"/>
              <a:t>Bu işlem kısa yollar tablosunda verilen kes (</a:t>
            </a:r>
            <a:r>
              <a:rPr lang="tr-TR" sz="1800" b="1" dirty="0" err="1" smtClean="0"/>
              <a:t>Ctrl+X</a:t>
            </a:r>
            <a:r>
              <a:rPr lang="tr-TR" sz="1800" dirty="0" smtClean="0"/>
              <a:t>) klavye tuş kombinasyonuyla yapılabilir. </a:t>
            </a:r>
          </a:p>
          <a:p>
            <a:pPr lvl="0"/>
            <a:r>
              <a:rPr lang="tr-TR" sz="1800" b="1" dirty="0"/>
              <a:t>Kopyala</a:t>
            </a:r>
          </a:p>
          <a:p>
            <a:pPr lvl="1"/>
            <a:r>
              <a:rPr lang="tr-TR" sz="1800" dirty="0"/>
              <a:t>Word çalışma sayfasından nesnelerin (resim, metin vs.) kopyalanıp panoya alınmasını sağlar. </a:t>
            </a:r>
            <a:endParaRPr lang="tr-TR" sz="1800" dirty="0" smtClean="0"/>
          </a:p>
          <a:p>
            <a:pPr lvl="1"/>
            <a:r>
              <a:rPr lang="tr-TR" sz="1800" dirty="0" smtClean="0"/>
              <a:t>Word </a:t>
            </a:r>
            <a:r>
              <a:rPr lang="tr-TR" sz="1800" dirty="0"/>
              <a:t>içerisinde kopyalama işleminin en pratik yolu kısa yollar tablosunda verilen kopyala (</a:t>
            </a:r>
            <a:r>
              <a:rPr lang="tr-TR" sz="1800" b="1" dirty="0" err="1"/>
              <a:t>Ctrl+C</a:t>
            </a:r>
            <a:r>
              <a:rPr lang="tr-TR" sz="1800" dirty="0"/>
              <a:t>) klavye tuş kombinasyonunu kullanmasıdır. </a:t>
            </a:r>
          </a:p>
          <a:p>
            <a:endParaRPr lang="tr-TR" sz="180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/>
            </a:pPr>
            <a:r>
              <a:rPr lang="tr-TR" sz="1600" b="1" cap="all" dirty="0"/>
              <a:t>Giriş Sekmesi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/>
              <a:t>Pano</a:t>
            </a:r>
          </a:p>
          <a:p>
            <a:endParaRPr lang="tr-TR" sz="1600" dirty="0" smtClean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6" name="Resim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016" y="2625270"/>
            <a:ext cx="2076893" cy="160745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8360177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 startAt="3"/>
            </a:pPr>
            <a:r>
              <a:rPr lang="tr-TR" sz="1600" b="1" cap="all" dirty="0" smtClean="0"/>
              <a:t>SAYFA DÜZENİ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Sayfa Yapısı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1570264"/>
          </a:xfrm>
        </p:spPr>
        <p:txBody>
          <a:bodyPr/>
          <a:lstStyle/>
          <a:p>
            <a:pPr>
              <a:tabLst>
                <a:tab pos="2873375" algn="l"/>
              </a:tabLst>
            </a:pPr>
            <a:r>
              <a:rPr lang="tr-TR" sz="1800" b="1" dirty="0" smtClean="0"/>
              <a:t>Kesmeler</a:t>
            </a:r>
          </a:p>
          <a:p>
            <a:pPr lvl="1"/>
            <a:r>
              <a:rPr lang="tr-TR" sz="1800" dirty="0" smtClean="0"/>
              <a:t>Word, </a:t>
            </a:r>
            <a:r>
              <a:rPr lang="tr-TR" sz="1800" dirty="0"/>
              <a:t>sayfaları kullanarak belgeleri ayrı ayrı sayfalara veya bölümlere ayırır. </a:t>
            </a:r>
          </a:p>
        </p:txBody>
      </p:sp>
      <p:pic>
        <p:nvPicPr>
          <p:cNvPr id="7" name="Resim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48426"/>
            <a:ext cx="3367314" cy="1077541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10" name="Resim 9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5371" y="2848425"/>
            <a:ext cx="4223657" cy="37842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8635235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 startAt="3"/>
            </a:pPr>
            <a:r>
              <a:rPr lang="tr-TR" sz="1600" b="1" cap="all" dirty="0" smtClean="0"/>
              <a:t>SAYFA DÜZENİ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Sayfa Yapısı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1976663"/>
          </a:xfrm>
        </p:spPr>
        <p:txBody>
          <a:bodyPr/>
          <a:lstStyle/>
          <a:p>
            <a:pPr>
              <a:tabLst>
                <a:tab pos="2873375" algn="l"/>
              </a:tabLst>
            </a:pPr>
            <a:r>
              <a:rPr lang="tr-TR" sz="1800" b="1" dirty="0" smtClean="0"/>
              <a:t>Satır Numaraları</a:t>
            </a:r>
          </a:p>
          <a:p>
            <a:pPr lvl="1"/>
            <a:r>
              <a:rPr lang="tr-TR" sz="1800" dirty="0"/>
              <a:t>Word, ihtiyaç duyulduğunda belgelerde her satırın önündeki boşluğa satır numaraları vererek belge üzerinde kullanıcının bu açıdan tam kontrolünü sağlar. </a:t>
            </a:r>
          </a:p>
        </p:txBody>
      </p:sp>
      <p:pic>
        <p:nvPicPr>
          <p:cNvPr id="7" name="Resim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48426"/>
            <a:ext cx="3367314" cy="1077541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8" name="Resim 7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6845" y="2848426"/>
            <a:ext cx="3470645" cy="2710545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96325495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 startAt="3"/>
            </a:pPr>
            <a:r>
              <a:rPr lang="tr-TR" sz="1600" b="1" cap="all" dirty="0" smtClean="0"/>
              <a:t>SAYFA DÜZENİ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Sayfa Yapısı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1976663"/>
          </a:xfrm>
        </p:spPr>
        <p:txBody>
          <a:bodyPr/>
          <a:lstStyle/>
          <a:p>
            <a:pPr>
              <a:tabLst>
                <a:tab pos="2873375" algn="l"/>
              </a:tabLst>
            </a:pPr>
            <a:r>
              <a:rPr lang="tr-TR" sz="1800" b="1" dirty="0" smtClean="0"/>
              <a:t>Heceleme</a:t>
            </a:r>
          </a:p>
          <a:p>
            <a:pPr lvl="1"/>
            <a:r>
              <a:rPr lang="tr-TR" sz="1800" dirty="0"/>
              <a:t>Satır sonlarının düzgün görünmesi açısından sözcükleri heceleri arasından bölerek satır sonlarını ayarlar. Aşağıda heceleme ile ilgili şekilleri inceleyiniz.</a:t>
            </a:r>
          </a:p>
        </p:txBody>
      </p:sp>
      <p:pic>
        <p:nvPicPr>
          <p:cNvPr id="7" name="Resim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48426"/>
            <a:ext cx="3367314" cy="1077541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9" name="Resim 8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5224" y="2189767"/>
            <a:ext cx="2633237" cy="1736200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10" name="Resim 9"/>
          <p:cNvPicPr/>
          <p:nvPr/>
        </p:nvPicPr>
        <p:blipFill>
          <a:blip r:embed="rId5"/>
          <a:stretch>
            <a:fillRect/>
          </a:stretch>
        </p:blipFill>
        <p:spPr>
          <a:xfrm>
            <a:off x="4181248" y="4042081"/>
            <a:ext cx="3700009" cy="2389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83248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 startAt="3"/>
            </a:pPr>
            <a:r>
              <a:rPr lang="tr-TR" sz="1600" b="1" cap="all" dirty="0" smtClean="0"/>
              <a:t>SAYFA DÜZENİ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Sayfa Arka Planı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1570264"/>
          </a:xfrm>
        </p:spPr>
        <p:txBody>
          <a:bodyPr/>
          <a:lstStyle/>
          <a:p>
            <a:r>
              <a:rPr lang="tr-TR" sz="1800" b="1" dirty="0"/>
              <a:t>Çalışma sayfasının görünümü ile ilgili ayarların yapıldığı araç grubudur. </a:t>
            </a:r>
          </a:p>
        </p:txBody>
      </p:sp>
      <p:pic>
        <p:nvPicPr>
          <p:cNvPr id="6" name="Resim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3014662"/>
            <a:ext cx="3592286" cy="1953306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01339755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 startAt="3"/>
            </a:pPr>
            <a:r>
              <a:rPr lang="tr-TR" sz="1600" b="1" cap="all" dirty="0" smtClean="0"/>
              <a:t>SAYFA DÜZENİ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Sayfa Arka Planı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1410607"/>
          </a:xfrm>
        </p:spPr>
        <p:txBody>
          <a:bodyPr/>
          <a:lstStyle/>
          <a:p>
            <a:pPr>
              <a:tabLst>
                <a:tab pos="2873375" algn="l"/>
              </a:tabLst>
            </a:pPr>
            <a:r>
              <a:rPr lang="tr-TR" sz="1800" b="1" dirty="0" smtClean="0"/>
              <a:t>Filigran</a:t>
            </a:r>
          </a:p>
          <a:p>
            <a:pPr lvl="1"/>
            <a:r>
              <a:rPr lang="tr-TR" sz="1800" dirty="0"/>
              <a:t>Belgenin ayrıcalıklı değerlendirilmesi gerektiği durumlarda sayfa içeriğinin arkasına soluk metin ekleyen araçtır</a:t>
            </a:r>
            <a:r>
              <a:rPr lang="tr-TR" sz="1800" dirty="0" smtClean="0"/>
              <a:t>.</a:t>
            </a:r>
            <a:endParaRPr lang="tr-TR" sz="1800" dirty="0"/>
          </a:p>
        </p:txBody>
      </p:sp>
      <p:pic>
        <p:nvPicPr>
          <p:cNvPr id="8" name="Resim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14662"/>
            <a:ext cx="2699657" cy="1467939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11" name="Resim 10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5952" y="1874384"/>
            <a:ext cx="4499753" cy="446835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5414851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 startAt="3"/>
            </a:pPr>
            <a:r>
              <a:rPr lang="tr-TR" sz="1600" b="1" cap="all" dirty="0" smtClean="0"/>
              <a:t>SAYFA DÜZENİ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Sayfa Arka Planı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1410607"/>
          </a:xfrm>
        </p:spPr>
        <p:txBody>
          <a:bodyPr/>
          <a:lstStyle/>
          <a:p>
            <a:pPr>
              <a:tabLst>
                <a:tab pos="2873375" algn="l"/>
              </a:tabLst>
            </a:pPr>
            <a:r>
              <a:rPr lang="tr-TR" sz="1800" b="1" dirty="0" smtClean="0"/>
              <a:t>Filigran</a:t>
            </a:r>
          </a:p>
          <a:p>
            <a:pPr lvl="1"/>
            <a:r>
              <a:rPr lang="tr-TR" sz="1800" dirty="0"/>
              <a:t>Belgenin ayrıcalıklı değerlendirilmesi gerektiği durumlarda sayfa içeriğinin arkasına soluk metin ekleyen araçtır</a:t>
            </a:r>
            <a:r>
              <a:rPr lang="tr-TR" sz="1800" dirty="0" smtClean="0"/>
              <a:t>.</a:t>
            </a:r>
            <a:endParaRPr lang="tr-TR" sz="1800" dirty="0"/>
          </a:p>
        </p:txBody>
      </p:sp>
      <p:pic>
        <p:nvPicPr>
          <p:cNvPr id="8" name="Resim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14662"/>
            <a:ext cx="2699657" cy="1467939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11" name="Resim 10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296" y="2492260"/>
            <a:ext cx="2795932" cy="2776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Resim 11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4950" y="2492260"/>
            <a:ext cx="3829050" cy="4229100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55845382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 startAt="3"/>
            </a:pPr>
            <a:r>
              <a:rPr lang="tr-TR" sz="1600" b="1" cap="all" dirty="0" smtClean="0"/>
              <a:t>SAYFA DÜZENİ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Sayfa Arka Planı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1410607"/>
          </a:xfrm>
        </p:spPr>
        <p:txBody>
          <a:bodyPr/>
          <a:lstStyle/>
          <a:p>
            <a:pPr>
              <a:tabLst>
                <a:tab pos="2873375" algn="l"/>
              </a:tabLst>
            </a:pPr>
            <a:r>
              <a:rPr lang="tr-TR" sz="1800" b="1" dirty="0" smtClean="0"/>
              <a:t>Sayfa Rengi</a:t>
            </a:r>
          </a:p>
          <a:p>
            <a:pPr lvl="1"/>
            <a:r>
              <a:rPr lang="tr-TR" sz="1800" dirty="0"/>
              <a:t>Çalışma sayfasının varsayılan beyaz olan arka plan renginin </a:t>
            </a:r>
            <a:r>
              <a:rPr lang="tr-TR" sz="1800" dirty="0" smtClean="0"/>
              <a:t>değiştirir.</a:t>
            </a:r>
            <a:endParaRPr lang="tr-TR" sz="1800" dirty="0"/>
          </a:p>
        </p:txBody>
      </p:sp>
      <p:pic>
        <p:nvPicPr>
          <p:cNvPr id="8" name="Resim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14662"/>
            <a:ext cx="2699657" cy="1467939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7" name="Resim 6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8557" y="3014662"/>
            <a:ext cx="5570992" cy="366190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3926205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 startAt="3"/>
            </a:pPr>
            <a:r>
              <a:rPr lang="tr-TR" sz="1600" b="1" cap="all" dirty="0" smtClean="0"/>
              <a:t>SAYFA DÜZENİ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Sayfa Arka Planı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1410607"/>
          </a:xfrm>
        </p:spPr>
        <p:txBody>
          <a:bodyPr/>
          <a:lstStyle/>
          <a:p>
            <a:pPr>
              <a:tabLst>
                <a:tab pos="2873375" algn="l"/>
              </a:tabLst>
            </a:pPr>
            <a:r>
              <a:rPr lang="tr-TR" sz="1800" b="1" dirty="0" smtClean="0"/>
              <a:t>Sayfa Kenarlıkları</a:t>
            </a:r>
          </a:p>
          <a:p>
            <a:pPr lvl="1"/>
            <a:r>
              <a:rPr lang="tr-TR" sz="1800" dirty="0"/>
              <a:t>Çalışma sayfasının çevresine kenarlık eklenmesini veya var olan kenarlığın düzeltilmesini sağlar.</a:t>
            </a:r>
          </a:p>
        </p:txBody>
      </p:sp>
      <p:pic>
        <p:nvPicPr>
          <p:cNvPr id="8" name="Resim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14662"/>
            <a:ext cx="2699657" cy="1467939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9" name="Resim 8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3058" y="1842226"/>
            <a:ext cx="5133341" cy="4882934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56382906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 startAt="3"/>
            </a:pPr>
            <a:r>
              <a:rPr lang="tr-TR" sz="1600" b="1" cap="all" dirty="0" smtClean="0"/>
              <a:t>SAYFA DÜZENİ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Paragraf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1570264"/>
          </a:xfrm>
        </p:spPr>
        <p:txBody>
          <a:bodyPr/>
          <a:lstStyle/>
          <a:p>
            <a:r>
              <a:rPr lang="tr-TR" sz="1800" b="1" dirty="0"/>
              <a:t>Tüm çalışma sayfalarında temel paragraf seçeneklerini düzenler. </a:t>
            </a:r>
          </a:p>
        </p:txBody>
      </p:sp>
      <p:pic>
        <p:nvPicPr>
          <p:cNvPr id="7" name="Resim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125" y="3009900"/>
            <a:ext cx="4213884" cy="1373414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10278238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 startAt="3"/>
            </a:pPr>
            <a:r>
              <a:rPr lang="tr-TR" sz="1600" b="1" cap="all" dirty="0" smtClean="0"/>
              <a:t>SAYFA DÜZENİ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Yerleştir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2005692"/>
          </a:xfrm>
        </p:spPr>
        <p:txBody>
          <a:bodyPr/>
          <a:lstStyle/>
          <a:p>
            <a:r>
              <a:rPr lang="tr-TR" sz="1800" b="1" dirty="0"/>
              <a:t>Belgeye eklenmiş nesnelerin belge üzerinde Konum, Öne Getir, Arkaya Gönder,  Hizalama, Metni Kaydır, Gruplandır ve Döndür gibi seçeneklerin ayarlanmasını sağlayan araç gruplarını sunar. 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9900" y="3014663"/>
            <a:ext cx="5433576" cy="14412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2422541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z="1800" b="1" dirty="0"/>
              <a:t>Biçim Boyacısı</a:t>
            </a:r>
          </a:p>
          <a:p>
            <a:pPr lvl="1"/>
            <a:r>
              <a:rPr lang="tr-TR" sz="1800" dirty="0"/>
              <a:t>Ç</a:t>
            </a:r>
            <a:r>
              <a:rPr lang="tr-TR" sz="1800" dirty="0" smtClean="0"/>
              <a:t>alışmanın </a:t>
            </a:r>
            <a:r>
              <a:rPr lang="tr-TR" sz="1800" dirty="0"/>
              <a:t>bir yerindeki biçimlendirmeyi kopyalayıp bu biçimlendirmeyi seçilen başka alanlara aktarmayı sağlar. </a:t>
            </a:r>
            <a:endParaRPr lang="tr-TR" sz="1800" dirty="0" smtClean="0"/>
          </a:p>
          <a:p>
            <a:pPr lvl="1"/>
            <a:r>
              <a:rPr lang="tr-TR" sz="1800" dirty="0" smtClean="0"/>
              <a:t>Bu </a:t>
            </a:r>
            <a:r>
              <a:rPr lang="tr-TR" sz="1800" dirty="0"/>
              <a:t>komut çift tıklanırsa biçimlendirme istenilen bütün nesnelere ayrı ayrı aktarılabilir.</a:t>
            </a:r>
          </a:p>
          <a:p>
            <a:endParaRPr lang="tr-TR" sz="180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/>
            </a:pPr>
            <a:r>
              <a:rPr lang="tr-TR" sz="1600" b="1" cap="all" dirty="0"/>
              <a:t>Giriş Sekmesi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/>
              <a:t>Pano</a:t>
            </a:r>
          </a:p>
          <a:p>
            <a:endParaRPr lang="tr-TR" sz="1600" dirty="0" smtClean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6" name="Resim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072" y="2686955"/>
            <a:ext cx="2076893" cy="160745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4726221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 startAt="3"/>
            </a:pPr>
            <a:r>
              <a:rPr lang="tr-TR" sz="1600" b="1" cap="all" dirty="0" smtClean="0"/>
              <a:t>SAYFA DÜZENİ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Yerleştir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1207406"/>
          </a:xfrm>
        </p:spPr>
        <p:txBody>
          <a:bodyPr/>
          <a:lstStyle/>
          <a:p>
            <a:r>
              <a:rPr lang="tr-TR" sz="1800" b="1" dirty="0" smtClean="0"/>
              <a:t>Konum</a:t>
            </a:r>
          </a:p>
          <a:p>
            <a:pPr lvl="1"/>
            <a:r>
              <a:rPr lang="tr-TR" sz="1800" dirty="0"/>
              <a:t>Seçili nesnenin sayfadaki konumunu ayarlar</a:t>
            </a:r>
            <a:r>
              <a:rPr lang="tr-TR" sz="1800" dirty="0" smtClean="0"/>
              <a:t>.</a:t>
            </a:r>
            <a:endParaRPr lang="tr-TR" sz="1800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14663"/>
            <a:ext cx="3164114" cy="839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Resim 5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3786" y="3014663"/>
            <a:ext cx="2955700" cy="3165750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62280288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 startAt="3"/>
            </a:pPr>
            <a:r>
              <a:rPr lang="tr-TR" sz="1600" b="1" cap="all" dirty="0" smtClean="0"/>
              <a:t>SAYFA DÜZENİ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Yerleştir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1207406"/>
          </a:xfrm>
        </p:spPr>
        <p:txBody>
          <a:bodyPr/>
          <a:lstStyle/>
          <a:p>
            <a:r>
              <a:rPr lang="tr-TR" sz="1800" b="1" dirty="0" smtClean="0"/>
              <a:t>Metni Kaydır</a:t>
            </a:r>
          </a:p>
          <a:p>
            <a:pPr lvl="1"/>
            <a:r>
              <a:rPr lang="tr-TR" sz="1800" dirty="0"/>
              <a:t>Metnin seçili nesneye göre durumunu ayarlar</a:t>
            </a:r>
            <a:r>
              <a:rPr lang="tr-TR" sz="1800" dirty="0" smtClean="0"/>
              <a:t>..</a:t>
            </a:r>
            <a:endParaRPr lang="tr-TR" sz="1800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14663"/>
            <a:ext cx="3164114" cy="839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Resim 6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0461" y="3014663"/>
            <a:ext cx="3155916" cy="32409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2653423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 startAt="3"/>
            </a:pPr>
            <a:r>
              <a:rPr lang="tr-TR" sz="1600" b="1" cap="all" dirty="0" smtClean="0"/>
              <a:t>SAYFA DÜZENİ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Yerleştir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4342493"/>
          </a:xfrm>
        </p:spPr>
        <p:txBody>
          <a:bodyPr/>
          <a:lstStyle/>
          <a:p>
            <a:r>
              <a:rPr lang="tr-TR" sz="1800" b="1" dirty="0" smtClean="0"/>
              <a:t>Öne Getir</a:t>
            </a:r>
          </a:p>
          <a:p>
            <a:pPr lvl="1"/>
            <a:r>
              <a:rPr lang="tr-TR" sz="1800" dirty="0"/>
              <a:t>Birden fazla nesnenin aynı konumda olma durumunda nesnelerin birbirlerine göre sıralanma önceliğini ayarlar</a:t>
            </a:r>
            <a:r>
              <a:rPr lang="tr-TR" sz="1800" dirty="0" smtClean="0"/>
              <a:t>.</a:t>
            </a:r>
          </a:p>
          <a:p>
            <a:r>
              <a:rPr lang="tr-TR" sz="2200" dirty="0" smtClean="0"/>
              <a:t>Arkaya Gönder</a:t>
            </a:r>
          </a:p>
          <a:p>
            <a:pPr lvl="1"/>
            <a:r>
              <a:rPr lang="tr-TR" sz="1800" dirty="0"/>
              <a:t>Birden fazla nesnenin aynı konumda olma durumunda nesnelerin birbirlerine göre sıralanma </a:t>
            </a:r>
            <a:r>
              <a:rPr lang="tr-TR" sz="1800" dirty="0" smtClean="0"/>
              <a:t>sonralığını </a:t>
            </a:r>
            <a:r>
              <a:rPr lang="tr-TR" sz="1800" dirty="0"/>
              <a:t>ayarlar. </a:t>
            </a:r>
            <a:endParaRPr lang="tr-TR" sz="1800" dirty="0" smtClean="0"/>
          </a:p>
          <a:p>
            <a:r>
              <a:rPr lang="tr-TR" sz="2200" dirty="0" smtClean="0"/>
              <a:t>Seçim Bölmesi</a:t>
            </a:r>
          </a:p>
          <a:p>
            <a:pPr lvl="1"/>
            <a:r>
              <a:rPr lang="tr-TR" sz="1800" dirty="0"/>
              <a:t>Belgede nesnelerin tek tek seçimini kolaylaştırmak ve nesnelerin düzenini ve görünürlüğünü değiştirmek için sunulan seçenektir.</a:t>
            </a:r>
            <a:r>
              <a:rPr lang="tr-TR" sz="1800" dirty="0" smtClean="0"/>
              <a:t> </a:t>
            </a:r>
            <a:endParaRPr lang="tr-TR" sz="1800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14663"/>
            <a:ext cx="3164114" cy="839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Resim 7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8388" y="4068082"/>
            <a:ext cx="2219325" cy="2937964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81928682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 startAt="3"/>
            </a:pPr>
            <a:r>
              <a:rPr lang="tr-TR" sz="1600" b="1" cap="all" dirty="0" smtClean="0"/>
              <a:t>SAYFA DÜZENİ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Yerleştir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1323521"/>
          </a:xfrm>
        </p:spPr>
        <p:txBody>
          <a:bodyPr/>
          <a:lstStyle/>
          <a:p>
            <a:r>
              <a:rPr lang="tr-TR" sz="1800" b="1" dirty="0" smtClean="0"/>
              <a:t>Hizala</a:t>
            </a:r>
          </a:p>
          <a:p>
            <a:pPr lvl="1"/>
            <a:r>
              <a:rPr lang="tr-TR" sz="1800" dirty="0"/>
              <a:t>Seçili birden çok nesnenin kenarlarını hizalar</a:t>
            </a:r>
            <a:r>
              <a:rPr lang="tr-TR" sz="1800" dirty="0" smtClean="0"/>
              <a:t>.</a:t>
            </a:r>
            <a:endParaRPr lang="tr-TR" sz="1800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14663"/>
            <a:ext cx="3164114" cy="839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Resim 6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6175" y="3014662"/>
            <a:ext cx="3179082" cy="36918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8682978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 startAt="3"/>
            </a:pPr>
            <a:r>
              <a:rPr lang="tr-TR" sz="1600" b="1" cap="all" dirty="0" smtClean="0"/>
              <a:t>SAYFA DÜZENİ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Yerleştir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1875064"/>
          </a:xfrm>
        </p:spPr>
        <p:txBody>
          <a:bodyPr/>
          <a:lstStyle/>
          <a:p>
            <a:r>
              <a:rPr lang="tr-TR" sz="1800" b="1" dirty="0" smtClean="0"/>
              <a:t>Gruplandır</a:t>
            </a:r>
          </a:p>
          <a:p>
            <a:pPr lvl="1"/>
            <a:r>
              <a:rPr lang="tr-TR" sz="1800" dirty="0"/>
              <a:t>Nesneleri tek bir nesneymiş gibi kullanabilmek için gruplandırır. </a:t>
            </a:r>
            <a:endParaRPr lang="tr-TR" sz="1800" dirty="0" smtClean="0"/>
          </a:p>
          <a:p>
            <a:r>
              <a:rPr lang="tr-TR" sz="2200" dirty="0" smtClean="0"/>
              <a:t>Döndür</a:t>
            </a:r>
          </a:p>
          <a:p>
            <a:pPr lvl="1"/>
            <a:r>
              <a:rPr lang="tr-TR" sz="1800" dirty="0"/>
              <a:t>Seçili nesnenin belli açılarla rotasyonunu sağlar.  </a:t>
            </a:r>
          </a:p>
          <a:p>
            <a:pPr lvl="1"/>
            <a:endParaRPr lang="tr-TR" sz="1800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14663"/>
            <a:ext cx="3164114" cy="839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1731" y="2753405"/>
            <a:ext cx="2582280" cy="33716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Resim 7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8062" y="3014663"/>
            <a:ext cx="2949760" cy="2181451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92228887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341088" y="-176884"/>
            <a:ext cx="3008313" cy="1162050"/>
          </a:xfrm>
        </p:spPr>
        <p:txBody>
          <a:bodyPr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01600" y="1057737"/>
            <a:ext cx="2569029" cy="4399634"/>
          </a:xfrm>
        </p:spPr>
        <p:txBody>
          <a:bodyPr/>
          <a:lstStyle/>
          <a:p>
            <a:r>
              <a:rPr lang="tr-TR" sz="1600" dirty="0" smtClean="0"/>
              <a:t>METİN ÜZERİNDE ÇALIŞMA</a:t>
            </a:r>
          </a:p>
          <a:p>
            <a:pPr marL="538163" lvl="1" indent="-342900">
              <a:buFont typeface="Arial" pitchFamily="34" charset="0"/>
              <a:buChar char="•"/>
            </a:pPr>
            <a:endParaRPr lang="tr-TR" sz="1400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5" name="Metin kutusu 4"/>
          <p:cNvSpPr txBox="1"/>
          <p:nvPr/>
        </p:nvSpPr>
        <p:spPr>
          <a:xfrm>
            <a:off x="2409371" y="638395"/>
            <a:ext cx="580571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+mj-lt"/>
              <a:buAutoNum type="arabicPeriod" startAt="4"/>
            </a:pPr>
            <a:r>
              <a:rPr lang="tr-TR" b="1" cap="all" dirty="0" smtClean="0"/>
              <a:t>Başvurular Sekmesi</a:t>
            </a:r>
            <a:endParaRPr lang="tr-TR" b="1" cap="all" dirty="0"/>
          </a:p>
          <a:p>
            <a:pPr marL="444500" lvl="0" indent="-285750">
              <a:buFont typeface="Arial" pitchFamily="34" charset="0"/>
              <a:buChar char="•"/>
            </a:pPr>
            <a:r>
              <a:rPr lang="tr-TR" dirty="0" smtClean="0"/>
              <a:t>İçindekiler Tablosu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dirty="0" smtClean="0"/>
              <a:t>Dipnotlar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dirty="0" smtClean="0"/>
              <a:t>Alıntılar ve Kaynakça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dirty="0" smtClean="0"/>
              <a:t>Resim Yazıları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dirty="0" smtClean="0"/>
              <a:t>Dizin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dirty="0" smtClean="0"/>
              <a:t>Kaynakça</a:t>
            </a:r>
          </a:p>
          <a:p>
            <a:pPr marL="444500" lvl="0" indent="-285750">
              <a:buFont typeface="Arial" pitchFamily="34" charset="0"/>
              <a:buChar char="•"/>
            </a:pPr>
            <a:endParaRPr lang="tr-TR" dirty="0"/>
          </a:p>
          <a:p>
            <a:endParaRPr lang="tr-TR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624" y="2634311"/>
            <a:ext cx="8022754" cy="3214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1371495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 startAt="4"/>
            </a:pPr>
            <a:r>
              <a:rPr lang="tr-TR" sz="1600" b="1" cap="all" dirty="0" err="1" smtClean="0"/>
              <a:t>BaŞVURULAR</a:t>
            </a:r>
            <a:r>
              <a:rPr lang="tr-TR" sz="1600" b="1" cap="all" dirty="0" smtClean="0"/>
              <a:t> SEKMESİ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İçindekiler Tablosu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2005692"/>
          </a:xfrm>
        </p:spPr>
        <p:txBody>
          <a:bodyPr/>
          <a:lstStyle/>
          <a:p>
            <a:r>
              <a:rPr lang="tr-TR" sz="1800" b="1" dirty="0"/>
              <a:t>Uzun belgelerde hızlı içindekiler tablosu oluşturmak için gerekli araç grubudur</a:t>
            </a:r>
          </a:p>
        </p:txBody>
      </p:sp>
      <p:pic>
        <p:nvPicPr>
          <p:cNvPr id="6" name="Resim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6113" y="2573173"/>
            <a:ext cx="3831774" cy="1711654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30855870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 startAt="4"/>
            </a:pPr>
            <a:r>
              <a:rPr lang="tr-TR" sz="1600" b="1" cap="all" dirty="0" err="1" smtClean="0"/>
              <a:t>BaŞVURULAR</a:t>
            </a:r>
            <a:r>
              <a:rPr lang="tr-TR" sz="1600" b="1" cap="all" dirty="0" smtClean="0"/>
              <a:t> SEKMESİ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İçindekiler Tablosu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2005692"/>
          </a:xfrm>
        </p:spPr>
        <p:txBody>
          <a:bodyPr/>
          <a:lstStyle/>
          <a:p>
            <a:r>
              <a:rPr lang="tr-TR" sz="1800" b="1" dirty="0" smtClean="0"/>
              <a:t>İçindekiler</a:t>
            </a:r>
          </a:p>
          <a:p>
            <a:pPr lvl="1"/>
            <a:r>
              <a:rPr lang="tr-TR" sz="1800" dirty="0"/>
              <a:t>Belgeye hızlı bir şekilde düzenlenmiş içindekiler tablosu eklenmesini sağlar. </a:t>
            </a:r>
          </a:p>
        </p:txBody>
      </p:sp>
      <p:pic>
        <p:nvPicPr>
          <p:cNvPr id="6" name="Resim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88" y="2780647"/>
            <a:ext cx="2902854" cy="1296706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7" name="Resim 6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7061" y="1673225"/>
            <a:ext cx="4600106" cy="45534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2952404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 startAt="4"/>
            </a:pPr>
            <a:r>
              <a:rPr lang="tr-TR" sz="1600" b="1" cap="all" dirty="0" err="1" smtClean="0"/>
              <a:t>BaŞVURULAR</a:t>
            </a:r>
            <a:r>
              <a:rPr lang="tr-TR" sz="1600" b="1" cap="all" dirty="0" smtClean="0"/>
              <a:t> SEKMESİ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İçindekiler Tablosu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2005692"/>
          </a:xfrm>
        </p:spPr>
        <p:txBody>
          <a:bodyPr/>
          <a:lstStyle/>
          <a:p>
            <a:r>
              <a:rPr lang="tr-TR" sz="1800" b="1" dirty="0" smtClean="0"/>
              <a:t>Metin Ekle</a:t>
            </a:r>
          </a:p>
          <a:p>
            <a:pPr lvl="1"/>
            <a:r>
              <a:rPr lang="tr-TR" sz="1800" dirty="0"/>
              <a:t>Oluşturulan İçindekiler Tablosuna ayrıca metinler eklenmesini sağlar. </a:t>
            </a:r>
          </a:p>
        </p:txBody>
      </p:sp>
      <p:pic>
        <p:nvPicPr>
          <p:cNvPr id="6" name="Resim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88" y="2780647"/>
            <a:ext cx="2902854" cy="1296706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8" name="Resim 7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2312" y="2780647"/>
            <a:ext cx="4296694" cy="2374900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14703021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 startAt="4"/>
            </a:pPr>
            <a:r>
              <a:rPr lang="tr-TR" sz="1600" b="1" cap="all" dirty="0" err="1" smtClean="0"/>
              <a:t>BaŞVURULAR</a:t>
            </a:r>
            <a:r>
              <a:rPr lang="tr-TR" sz="1600" b="1" cap="all" dirty="0" smtClean="0"/>
              <a:t> SEKMESİ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İçindekiler Tablosu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2005692"/>
          </a:xfrm>
        </p:spPr>
        <p:txBody>
          <a:bodyPr/>
          <a:lstStyle/>
          <a:p>
            <a:r>
              <a:rPr lang="tr-TR" sz="1800" b="1" dirty="0" smtClean="0"/>
              <a:t>Tabloyu Güncelleştir</a:t>
            </a:r>
          </a:p>
          <a:p>
            <a:pPr lvl="1"/>
            <a:r>
              <a:rPr lang="tr-TR" sz="1800" dirty="0"/>
              <a:t>İçindekiler tablosunun belge içerisinde yapılan değişikliklere göre güncelleyerek yeniden oluşturur.</a:t>
            </a:r>
          </a:p>
        </p:txBody>
      </p:sp>
      <p:pic>
        <p:nvPicPr>
          <p:cNvPr id="6" name="Resim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88" y="2780647"/>
            <a:ext cx="2902854" cy="1296706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7" name="Resim 6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3667" y="2780647"/>
            <a:ext cx="2838346" cy="1296706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3885469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/>
            </a:pPr>
            <a:r>
              <a:rPr lang="tr-TR" sz="1600" b="1" cap="all" dirty="0"/>
              <a:t>Giriş Sekmesi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Yazı Tipi</a:t>
            </a:r>
            <a:endParaRPr lang="tr-TR" sz="1600" dirty="0"/>
          </a:p>
          <a:p>
            <a:endParaRPr lang="tr-TR" sz="1600" dirty="0" smtClean="0"/>
          </a:p>
        </p:txBody>
      </p:sp>
      <p:pic>
        <p:nvPicPr>
          <p:cNvPr id="7" name="Resim 6"/>
          <p:cNvPicPr/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3" b="4647"/>
          <a:stretch/>
        </p:blipFill>
        <p:spPr bwMode="auto">
          <a:xfrm>
            <a:off x="1292292" y="668518"/>
            <a:ext cx="7851708" cy="50646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7071828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 startAt="4"/>
            </a:pPr>
            <a:r>
              <a:rPr lang="tr-TR" sz="1600" b="1" cap="all" dirty="0" err="1" smtClean="0"/>
              <a:t>BaŞVURULAR</a:t>
            </a:r>
            <a:r>
              <a:rPr lang="tr-TR" sz="1600" b="1" cap="all" dirty="0" smtClean="0"/>
              <a:t> SEKMESİ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Dipnotlar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1323520"/>
          </a:xfrm>
        </p:spPr>
        <p:txBody>
          <a:bodyPr/>
          <a:lstStyle/>
          <a:p>
            <a:r>
              <a:rPr lang="tr-TR" sz="1800" b="1" dirty="0"/>
              <a:t>Dipnotlar, hazırlanmış belgelerde belge içerisinde belli metinleri açıklamak, metin ile ilgili yorumlar yapmak veya kaynak belirmek amacı ile kullanılır.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1012" y="2648858"/>
            <a:ext cx="3281978" cy="15602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9966333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 startAt="4"/>
            </a:pPr>
            <a:r>
              <a:rPr lang="tr-TR" sz="1600" b="1" cap="all" dirty="0" err="1" smtClean="0"/>
              <a:t>BaŞVURULAR</a:t>
            </a:r>
            <a:r>
              <a:rPr lang="tr-TR" sz="1600" b="1" cap="all" dirty="0" smtClean="0"/>
              <a:t> SEKMESİ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Dipnotlar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1323520"/>
          </a:xfrm>
        </p:spPr>
        <p:txBody>
          <a:bodyPr/>
          <a:lstStyle/>
          <a:p>
            <a:r>
              <a:rPr lang="tr-TR" sz="1800" b="1" dirty="0" smtClean="0"/>
              <a:t>Dipnot Ekle</a:t>
            </a:r>
          </a:p>
          <a:p>
            <a:pPr lvl="1"/>
            <a:r>
              <a:rPr lang="tr-TR" sz="1800" dirty="0"/>
              <a:t>Oluşturulan belgede belli sözcüklere dipnotlar eklenmesini sağlar</a:t>
            </a:r>
            <a:r>
              <a:rPr lang="tr-TR" sz="1800" dirty="0" smtClean="0"/>
              <a:t>.</a:t>
            </a:r>
            <a:endParaRPr lang="tr-TR" sz="1800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092" y="2815295"/>
            <a:ext cx="2581794" cy="1227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Resim 5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1926" y="1802719"/>
            <a:ext cx="5397274" cy="426100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6741842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 startAt="4"/>
            </a:pPr>
            <a:r>
              <a:rPr lang="tr-TR" sz="1600" b="1" cap="all" dirty="0" err="1" smtClean="0"/>
              <a:t>BaŞVURULAR</a:t>
            </a:r>
            <a:r>
              <a:rPr lang="tr-TR" sz="1600" b="1" cap="all" dirty="0" smtClean="0"/>
              <a:t> SEKMESİ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Dipnotlar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2092778"/>
          </a:xfrm>
        </p:spPr>
        <p:txBody>
          <a:bodyPr/>
          <a:lstStyle/>
          <a:p>
            <a:r>
              <a:rPr lang="tr-TR" sz="1800" b="1" dirty="0" err="1" smtClean="0"/>
              <a:t>Sonnot</a:t>
            </a:r>
            <a:r>
              <a:rPr lang="tr-TR" sz="1800" b="1" dirty="0" smtClean="0"/>
              <a:t> Ekle</a:t>
            </a:r>
          </a:p>
          <a:p>
            <a:pPr lvl="1"/>
            <a:r>
              <a:rPr lang="tr-TR" sz="1800" dirty="0"/>
              <a:t>Çalışma belgesinde ki metinleri açıklamak, metin ile ilgili yorumlar yazmak veya kaynak belirtmek amacı ile kullanılır. </a:t>
            </a:r>
            <a:endParaRPr lang="tr-TR" sz="1800" dirty="0" smtClean="0"/>
          </a:p>
          <a:p>
            <a:pPr lvl="1"/>
            <a:r>
              <a:rPr lang="tr-TR" sz="1800" dirty="0" err="1" smtClean="0"/>
              <a:t>Sonnotlar</a:t>
            </a:r>
            <a:r>
              <a:rPr lang="tr-TR" sz="1800" dirty="0" smtClean="0"/>
              <a:t> </a:t>
            </a:r>
            <a:r>
              <a:rPr lang="tr-TR" sz="1800" dirty="0"/>
              <a:t>kaynakları belirtmek için kullanılır. 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092" y="2815295"/>
            <a:ext cx="2581794" cy="1227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Resim 6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8914" y="2779023"/>
            <a:ext cx="2206172" cy="1299954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17537553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 startAt="4"/>
            </a:pPr>
            <a:r>
              <a:rPr lang="tr-TR" sz="1600" b="1" cap="all" dirty="0" err="1" smtClean="0"/>
              <a:t>BaŞVURULAR</a:t>
            </a:r>
            <a:r>
              <a:rPr lang="tr-TR" sz="1600" b="1" cap="all" dirty="0" smtClean="0"/>
              <a:t> SEKMESİ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Dipnotlar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2092778"/>
          </a:xfrm>
        </p:spPr>
        <p:txBody>
          <a:bodyPr/>
          <a:lstStyle/>
          <a:p>
            <a:r>
              <a:rPr lang="tr-TR" sz="1800" b="1" dirty="0" smtClean="0"/>
              <a:t>Bir Sonraki Dipnot</a:t>
            </a:r>
          </a:p>
          <a:p>
            <a:pPr lvl="1"/>
            <a:r>
              <a:rPr lang="tr-TR" sz="1800" dirty="0"/>
              <a:t>Belgede işaretlenmiş dipnotlar arasında gezinmeyi sağlar</a:t>
            </a:r>
            <a:r>
              <a:rPr lang="tr-TR" sz="1800" dirty="0" smtClean="0"/>
              <a:t>.</a:t>
            </a:r>
            <a:endParaRPr lang="tr-TR" sz="1800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092" y="2815295"/>
            <a:ext cx="2581794" cy="1227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Resim 7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6162" y="2643186"/>
            <a:ext cx="3257391" cy="2596471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68543914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 startAt="4"/>
            </a:pPr>
            <a:r>
              <a:rPr lang="tr-TR" sz="1600" b="1" cap="all" dirty="0" err="1" smtClean="0"/>
              <a:t>BaŞVURULAR</a:t>
            </a:r>
            <a:r>
              <a:rPr lang="tr-TR" sz="1600" b="1" cap="all" dirty="0" smtClean="0"/>
              <a:t> SEKMESİ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Dipnotlar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2092778"/>
          </a:xfrm>
        </p:spPr>
        <p:txBody>
          <a:bodyPr/>
          <a:lstStyle/>
          <a:p>
            <a:r>
              <a:rPr lang="tr-TR" sz="1800" b="1" dirty="0" smtClean="0"/>
              <a:t>Bir Sonraki Dipnot</a:t>
            </a:r>
          </a:p>
          <a:p>
            <a:pPr lvl="1"/>
            <a:r>
              <a:rPr lang="tr-TR" sz="1800" dirty="0"/>
              <a:t>Belgede işaretlenmiş dipnotlar arasında gezinmeyi sağlar</a:t>
            </a:r>
            <a:r>
              <a:rPr lang="tr-TR" sz="1800" dirty="0" smtClean="0"/>
              <a:t>.</a:t>
            </a:r>
          </a:p>
          <a:p>
            <a:r>
              <a:rPr lang="tr-TR" sz="2200" dirty="0" smtClean="0"/>
              <a:t>Notları Göster</a:t>
            </a:r>
          </a:p>
          <a:p>
            <a:pPr lvl="1"/>
            <a:r>
              <a:rPr lang="tr-TR" sz="1800" dirty="0"/>
              <a:t>Belgeyi dipnotları veya </a:t>
            </a:r>
            <a:r>
              <a:rPr lang="tr-TR" sz="1800" dirty="0" err="1"/>
              <a:t>sonnotları</a:t>
            </a:r>
            <a:r>
              <a:rPr lang="tr-TR" sz="1800" dirty="0"/>
              <a:t> gösterecek şekilde kaydırır.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092" y="2815295"/>
            <a:ext cx="2581794" cy="1227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Resim 7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6162" y="2643186"/>
            <a:ext cx="3257391" cy="2596471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23221379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 startAt="4"/>
            </a:pPr>
            <a:r>
              <a:rPr lang="tr-TR" sz="1600" b="1" cap="all" dirty="0" smtClean="0"/>
              <a:t>Başvurular SEKMESİ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Alıntılar ve Kaynakça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1323520"/>
          </a:xfrm>
        </p:spPr>
        <p:txBody>
          <a:bodyPr/>
          <a:lstStyle/>
          <a:p>
            <a:r>
              <a:rPr lang="tr-TR" sz="1800" b="1" dirty="0"/>
              <a:t>Word ile hazırlanan belgelerde alıntılar yapılan </a:t>
            </a:r>
            <a:r>
              <a:rPr lang="tr-TR" sz="1800" b="1" dirty="0" smtClean="0"/>
              <a:t>kaynakları yöneten araç </a:t>
            </a:r>
            <a:r>
              <a:rPr lang="tr-TR" sz="1800" b="1" dirty="0"/>
              <a:t>grubudur.</a:t>
            </a: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0327" y="2503715"/>
            <a:ext cx="3403346" cy="18505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1020456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 startAt="4"/>
            </a:pPr>
            <a:r>
              <a:rPr lang="tr-TR" sz="1600" b="1" cap="all" dirty="0" smtClean="0"/>
              <a:t>Başvurular SEKMESİ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Alıntılar ve Kaynakça</a:t>
            </a: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346" y="2696935"/>
            <a:ext cx="2692654" cy="14641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3784" y="1297894"/>
            <a:ext cx="5581209" cy="47400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İçerik Yer Tutucusu 4"/>
          <p:cNvSpPr txBox="1">
            <a:spLocks/>
          </p:cNvSpPr>
          <p:nvPr/>
        </p:nvSpPr>
        <p:spPr bwMode="auto">
          <a:xfrm>
            <a:off x="3567796" y="222255"/>
            <a:ext cx="5111750" cy="1323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tr-TR" sz="1800" b="1" dirty="0" smtClean="0"/>
              <a:t>Alıntı Ekle</a:t>
            </a:r>
          </a:p>
          <a:p>
            <a:pPr lvl="1"/>
            <a:r>
              <a:rPr lang="tr-TR" sz="1800" dirty="0" smtClean="0"/>
              <a:t>Bir bilgi kaynağının oluşturulmasını ve yönetilmesini sağlayan araç grubudur.</a:t>
            </a: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211406052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 startAt="4"/>
            </a:pPr>
            <a:r>
              <a:rPr lang="tr-TR" sz="1600" b="1" cap="all" dirty="0" smtClean="0"/>
              <a:t>Başvurular SEKMESİ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Alıntılar ve Kaynakça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1323520"/>
          </a:xfrm>
        </p:spPr>
        <p:txBody>
          <a:bodyPr/>
          <a:lstStyle/>
          <a:p>
            <a:r>
              <a:rPr lang="tr-TR" sz="1800" b="1" dirty="0" smtClean="0"/>
              <a:t>Alıntı Ekle</a:t>
            </a:r>
          </a:p>
          <a:p>
            <a:pPr lvl="1"/>
            <a:r>
              <a:rPr lang="tr-TR" sz="1800" dirty="0" smtClean="0"/>
              <a:t>Bir bilgi kaynağının oluşturulmasını ve yönetilmesini sağlayan araç grubudur.</a:t>
            </a:r>
            <a:endParaRPr lang="tr-TR" sz="1800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346" y="2696935"/>
            <a:ext cx="2692654" cy="14641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Resim 6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8686" y="1557337"/>
            <a:ext cx="5399543" cy="4768585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94986277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 startAt="4"/>
            </a:pPr>
            <a:r>
              <a:rPr lang="tr-TR" sz="1600" b="1" cap="all" dirty="0" smtClean="0"/>
              <a:t>Başvurular SEKMESİ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Resim Yazıları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1323520"/>
          </a:xfrm>
        </p:spPr>
        <p:txBody>
          <a:bodyPr/>
          <a:lstStyle/>
          <a:p>
            <a:r>
              <a:rPr lang="tr-TR" sz="1800" b="1" dirty="0"/>
              <a:t>Belge içerisine eklenen resimlere eklenen açıklamaları düzeten seçenektir. </a:t>
            </a:r>
          </a:p>
        </p:txBody>
      </p:sp>
      <p:pic>
        <p:nvPicPr>
          <p:cNvPr id="6" name="Resim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2082" y="2634343"/>
            <a:ext cx="3539836" cy="1589314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97520605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 startAt="4"/>
            </a:pPr>
            <a:r>
              <a:rPr lang="tr-TR" sz="1600" b="1" cap="all" dirty="0" smtClean="0"/>
              <a:t>Başvurular SEKMESİ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Resim Yazıları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1323520"/>
          </a:xfrm>
        </p:spPr>
        <p:txBody>
          <a:bodyPr/>
          <a:lstStyle/>
          <a:p>
            <a:r>
              <a:rPr lang="tr-TR" sz="1800" b="1" dirty="0" smtClean="0"/>
              <a:t>Resim Yazısı Ekle</a:t>
            </a:r>
          </a:p>
          <a:p>
            <a:pPr lvl="1"/>
            <a:r>
              <a:rPr lang="tr-TR" sz="1800" dirty="0"/>
              <a:t>Belge içerisinde ki resimlere veya diğer görüntülere açıklama metinleri ekler</a:t>
            </a:r>
            <a:r>
              <a:rPr lang="tr-TR" sz="1800" dirty="0" smtClean="0"/>
              <a:t>.</a:t>
            </a:r>
            <a:endParaRPr lang="tr-TR" sz="1800" dirty="0"/>
          </a:p>
        </p:txBody>
      </p:sp>
      <p:pic>
        <p:nvPicPr>
          <p:cNvPr id="6" name="Resim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731" y="2779486"/>
            <a:ext cx="2893290" cy="1299028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7" name="Resim 6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6915" y="2252662"/>
            <a:ext cx="4425572" cy="3132138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06507446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z="1800" b="1" dirty="0" smtClean="0"/>
              <a:t>Yazı Tipi/Fontu </a:t>
            </a:r>
            <a:endParaRPr lang="tr-TR" sz="1800" b="1" dirty="0"/>
          </a:p>
          <a:p>
            <a:pPr lvl="1"/>
            <a:r>
              <a:rPr lang="tr-TR" sz="1800" dirty="0"/>
              <a:t>Çalışmalarda sayılar, semboller ve karakterleri tanımlayan seçenektir. </a:t>
            </a:r>
            <a:endParaRPr lang="tr-TR" sz="1800" dirty="0" smtClean="0"/>
          </a:p>
          <a:p>
            <a:pPr lvl="1"/>
            <a:r>
              <a:rPr lang="tr-TR" sz="1800" dirty="0" smtClean="0"/>
              <a:t>Yazı </a:t>
            </a:r>
            <a:r>
              <a:rPr lang="tr-TR" sz="1800" dirty="0"/>
              <a:t>Tipi seçeneği yardımıyla çalışmalar amaca daha uygun hale </a:t>
            </a:r>
            <a:r>
              <a:rPr lang="tr-TR" sz="1800" dirty="0" smtClean="0"/>
              <a:t>gelir. </a:t>
            </a:r>
            <a:endParaRPr lang="tr-TR" sz="180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/>
            </a:pPr>
            <a:r>
              <a:rPr lang="tr-TR" sz="1600" b="1" cap="all" dirty="0"/>
              <a:t>Giriş Sekmesi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Yazı Tipi</a:t>
            </a:r>
            <a:endParaRPr lang="tr-TR" sz="1600" dirty="0"/>
          </a:p>
          <a:p>
            <a:endParaRPr lang="tr-TR" sz="1600" dirty="0" smtClean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1" y="2581275"/>
            <a:ext cx="3441384" cy="11343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Resim 7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1450" y="2581275"/>
            <a:ext cx="5324429" cy="3630432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9" name="Resim 8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2107" y="201386"/>
            <a:ext cx="2113640" cy="4227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6476364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 startAt="4"/>
            </a:pPr>
            <a:r>
              <a:rPr lang="tr-TR" sz="1600" b="1" cap="all" dirty="0" smtClean="0"/>
              <a:t>Başvurular SEKMESİ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Resim Yazıları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1323520"/>
          </a:xfrm>
        </p:spPr>
        <p:txBody>
          <a:bodyPr/>
          <a:lstStyle/>
          <a:p>
            <a:r>
              <a:rPr lang="tr-TR" sz="1800" b="1" dirty="0" smtClean="0"/>
              <a:t>Şekiller Tablosu Ekle</a:t>
            </a:r>
          </a:p>
          <a:p>
            <a:pPr lvl="1"/>
            <a:r>
              <a:rPr lang="tr-TR" sz="1800" dirty="0"/>
              <a:t>Belgede eklenmiş tüm şekillerin tablosunu çıkarır ve belgeye ekler</a:t>
            </a:r>
            <a:r>
              <a:rPr lang="tr-TR" sz="1800" dirty="0" smtClean="0"/>
              <a:t>.</a:t>
            </a:r>
            <a:endParaRPr lang="tr-TR" sz="1800" dirty="0"/>
          </a:p>
        </p:txBody>
      </p:sp>
      <p:pic>
        <p:nvPicPr>
          <p:cNvPr id="6" name="Resim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731" y="2779486"/>
            <a:ext cx="2893290" cy="1299028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8" name="Resim 7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1707" y="2547936"/>
            <a:ext cx="5571440" cy="2183721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08104119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 startAt="4"/>
            </a:pPr>
            <a:r>
              <a:rPr lang="tr-TR" sz="1600" b="1" cap="all" dirty="0" smtClean="0"/>
              <a:t>Başvurular SEKMESİ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Resim Yazıları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2383064"/>
          </a:xfrm>
        </p:spPr>
        <p:txBody>
          <a:bodyPr/>
          <a:lstStyle/>
          <a:p>
            <a:r>
              <a:rPr lang="tr-TR" sz="1800" b="1" dirty="0" smtClean="0"/>
              <a:t>Tabloyu Güncelleştir.</a:t>
            </a:r>
          </a:p>
          <a:p>
            <a:pPr lvl="1"/>
            <a:r>
              <a:rPr lang="tr-TR" sz="1800" dirty="0"/>
              <a:t>Şekiller tablosunu belgedeki tüm girişleri içerecek şekilde günceller</a:t>
            </a:r>
            <a:r>
              <a:rPr lang="tr-TR" sz="1800" dirty="0" smtClean="0"/>
              <a:t>.</a:t>
            </a:r>
          </a:p>
          <a:p>
            <a:r>
              <a:rPr lang="tr-TR" sz="2200" dirty="0" smtClean="0"/>
              <a:t>Çapraz Başvuru</a:t>
            </a:r>
          </a:p>
          <a:p>
            <a:pPr lvl="1"/>
            <a:r>
              <a:rPr lang="tr-TR" sz="1800" dirty="0"/>
              <a:t>Belge içerisinde şekillere başvurular eklenerek şekiller arasında hızlı gezinme sağlar</a:t>
            </a:r>
            <a:r>
              <a:rPr lang="tr-TR" sz="1800" dirty="0" smtClean="0"/>
              <a:t>.</a:t>
            </a:r>
            <a:endParaRPr lang="tr-TR" sz="1800" dirty="0"/>
          </a:p>
        </p:txBody>
      </p:sp>
      <p:pic>
        <p:nvPicPr>
          <p:cNvPr id="6" name="Resim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731" y="2779486"/>
            <a:ext cx="2893290" cy="1299028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7" name="Resim 6"/>
          <p:cNvPicPr/>
          <p:nvPr/>
        </p:nvPicPr>
        <p:blipFill>
          <a:blip r:embed="rId4"/>
          <a:stretch>
            <a:fillRect/>
          </a:stretch>
        </p:blipFill>
        <p:spPr>
          <a:xfrm>
            <a:off x="3361645" y="2580594"/>
            <a:ext cx="5056641" cy="3992085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60318310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 startAt="4"/>
            </a:pPr>
            <a:r>
              <a:rPr lang="tr-TR" sz="1600" b="1" cap="all" dirty="0" smtClean="0"/>
              <a:t>Başvurular SEKMESİ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Resim Yazıları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1323520"/>
          </a:xfrm>
        </p:spPr>
        <p:txBody>
          <a:bodyPr/>
          <a:lstStyle/>
          <a:p>
            <a:r>
              <a:rPr lang="tr-TR" sz="1800" b="1" dirty="0"/>
              <a:t>Bir belgede tartışılan terimler ve başlıkları, belgede göründükleri sayfalarla birlikte listeler.</a:t>
            </a:r>
          </a:p>
        </p:txBody>
      </p:sp>
      <p:pic>
        <p:nvPicPr>
          <p:cNvPr id="7" name="Resim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5183" y="2489200"/>
            <a:ext cx="3693634" cy="1879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8051693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 startAt="4"/>
            </a:pPr>
            <a:r>
              <a:rPr lang="tr-TR" sz="1600" b="1" cap="all" dirty="0" smtClean="0"/>
              <a:t>Başvurular SEKMESİ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Resim Yazıları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1323520"/>
          </a:xfrm>
        </p:spPr>
        <p:txBody>
          <a:bodyPr/>
          <a:lstStyle/>
          <a:p>
            <a:r>
              <a:rPr lang="tr-TR" sz="1800" b="1" dirty="0"/>
              <a:t>Bir belgede tartışılan terimler ve başlıkları, belgede göründükleri sayfalarla birlikte listeler.</a:t>
            </a:r>
          </a:p>
        </p:txBody>
      </p:sp>
      <p:pic>
        <p:nvPicPr>
          <p:cNvPr id="7" name="Resim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948" y="2721730"/>
            <a:ext cx="2779738" cy="141454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Resim 5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7185" y="1721983"/>
            <a:ext cx="5469485" cy="4577217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22899635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 startAt="4"/>
            </a:pPr>
            <a:r>
              <a:rPr lang="tr-TR" sz="1600" b="1" cap="all" dirty="0" smtClean="0"/>
              <a:t>Başvurular SEKMESİ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Resim Yazıları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2465368"/>
          </a:xfrm>
        </p:spPr>
        <p:txBody>
          <a:bodyPr/>
          <a:lstStyle/>
          <a:p>
            <a:r>
              <a:rPr lang="tr-TR" sz="1800" b="1" dirty="0" smtClean="0"/>
              <a:t>Dizin Ekle</a:t>
            </a:r>
          </a:p>
          <a:p>
            <a:pPr lvl="1"/>
            <a:r>
              <a:rPr lang="tr-TR" sz="1800" dirty="0"/>
              <a:t>Belgede bulunan anahtar sözcüklerin sayfalarıyla birlikte yer aldıkları listedir. </a:t>
            </a:r>
            <a:endParaRPr lang="tr-TR" sz="1800" dirty="0" smtClean="0"/>
          </a:p>
          <a:p>
            <a:r>
              <a:rPr lang="tr-TR" sz="2200" dirty="0" smtClean="0"/>
              <a:t>Dizini Güncelleştir</a:t>
            </a:r>
          </a:p>
          <a:p>
            <a:pPr lvl="1"/>
            <a:r>
              <a:rPr lang="tr-TR" sz="1800" dirty="0"/>
              <a:t>Tüm sözcüklerin doğru sayfalarda başvuruda bulunması için dizini güncelleştirir</a:t>
            </a:r>
            <a:r>
              <a:rPr lang="tr-TR" sz="1800" dirty="0" smtClean="0"/>
              <a:t>.</a:t>
            </a:r>
            <a:endParaRPr lang="tr-TR" sz="1800" dirty="0"/>
          </a:p>
        </p:txBody>
      </p:sp>
      <p:pic>
        <p:nvPicPr>
          <p:cNvPr id="7" name="Resim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948" y="2721730"/>
            <a:ext cx="2779738" cy="141454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Resim 7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4241" y="2738419"/>
            <a:ext cx="5016273" cy="36829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4659057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 startAt="4"/>
            </a:pPr>
            <a:r>
              <a:rPr lang="tr-TR" sz="1600" b="1" cap="all" dirty="0" smtClean="0"/>
              <a:t>Başvurular SEKMESİ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Kaynakça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1323520"/>
          </a:xfrm>
        </p:spPr>
        <p:txBody>
          <a:bodyPr/>
          <a:lstStyle/>
          <a:p>
            <a:r>
              <a:rPr lang="tr-TR" sz="1800" b="1" dirty="0"/>
              <a:t>Belirtilen kaynakların bir bütün olarak kontrol eden araç gruplarıdır. </a:t>
            </a:r>
          </a:p>
        </p:txBody>
      </p:sp>
      <p:pic>
        <p:nvPicPr>
          <p:cNvPr id="6" name="Resim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8057" y="2532742"/>
            <a:ext cx="4027886" cy="1792516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25323852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 startAt="4"/>
            </a:pPr>
            <a:r>
              <a:rPr lang="tr-TR" sz="1600" b="1" cap="all" dirty="0" smtClean="0"/>
              <a:t>Başvurular SEKMESİ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Kaynakça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3575050" y="127910"/>
            <a:ext cx="5111750" cy="2803979"/>
          </a:xfrm>
        </p:spPr>
        <p:txBody>
          <a:bodyPr/>
          <a:lstStyle/>
          <a:p>
            <a:r>
              <a:rPr lang="tr-TR" sz="1800" b="1" dirty="0" smtClean="0"/>
              <a:t>Alıntıyı İşaretle</a:t>
            </a:r>
          </a:p>
          <a:p>
            <a:pPr lvl="1"/>
            <a:r>
              <a:rPr lang="tr-TR" sz="1800" dirty="0"/>
              <a:t>Seçili metinler işaretlenerek kaynakça tablosuna girdi olarak eklenir. </a:t>
            </a:r>
          </a:p>
          <a:p>
            <a:r>
              <a:rPr lang="tr-TR" sz="1800" b="1" dirty="0" smtClean="0"/>
              <a:t>Kaynakça Tablosu Ekle</a:t>
            </a:r>
          </a:p>
          <a:p>
            <a:pPr lvl="1"/>
            <a:r>
              <a:rPr lang="tr-TR" sz="1800" dirty="0"/>
              <a:t>Belgede belirtilen kaynakların hepsinin tablo olarak yönetme imkânı verir</a:t>
            </a:r>
            <a:r>
              <a:rPr lang="tr-TR" sz="1800" dirty="0" smtClean="0"/>
              <a:t>.</a:t>
            </a:r>
          </a:p>
          <a:p>
            <a:r>
              <a:rPr lang="tr-TR" sz="1800" b="1" dirty="0" smtClean="0"/>
              <a:t>Tabloyu Güncelleştir</a:t>
            </a:r>
          </a:p>
          <a:p>
            <a:pPr lvl="1"/>
            <a:r>
              <a:rPr lang="tr-TR" sz="1800" dirty="0"/>
              <a:t>Kaynakçayı belgedeki alıntıları içerecek şekilde günceller</a:t>
            </a:r>
            <a:r>
              <a:rPr lang="tr-TR" sz="1800" dirty="0" smtClean="0"/>
              <a:t>.</a:t>
            </a:r>
            <a:endParaRPr lang="tr-TR" sz="1800" dirty="0"/>
          </a:p>
        </p:txBody>
      </p:sp>
      <p:pic>
        <p:nvPicPr>
          <p:cNvPr id="6" name="Resim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772" y="2691070"/>
            <a:ext cx="3316342" cy="1475860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7" name="Resim 6"/>
          <p:cNvPicPr/>
          <p:nvPr/>
        </p:nvPicPr>
        <p:blipFill>
          <a:blip r:embed="rId4"/>
          <a:stretch>
            <a:fillRect/>
          </a:stretch>
        </p:blipFill>
        <p:spPr>
          <a:xfrm>
            <a:off x="3744685" y="2934441"/>
            <a:ext cx="4500128" cy="3974361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96328525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341088" y="-176884"/>
            <a:ext cx="3008313" cy="1162050"/>
          </a:xfrm>
        </p:spPr>
        <p:txBody>
          <a:bodyPr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01600" y="1057737"/>
            <a:ext cx="2569029" cy="4399634"/>
          </a:xfrm>
        </p:spPr>
        <p:txBody>
          <a:bodyPr/>
          <a:lstStyle/>
          <a:p>
            <a:r>
              <a:rPr lang="tr-TR" sz="1600" dirty="0" smtClean="0"/>
              <a:t>METİN ÜZERİNDE ÇALIŞMA</a:t>
            </a:r>
          </a:p>
          <a:p>
            <a:pPr marL="538163" lvl="1" indent="-342900">
              <a:buFont typeface="Arial" pitchFamily="34" charset="0"/>
              <a:buChar char="•"/>
            </a:pPr>
            <a:endParaRPr lang="tr-TR" sz="1400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5" name="Metin kutusu 4"/>
          <p:cNvSpPr txBox="1"/>
          <p:nvPr/>
        </p:nvSpPr>
        <p:spPr>
          <a:xfrm>
            <a:off x="2409371" y="638395"/>
            <a:ext cx="580571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+mj-lt"/>
              <a:buAutoNum type="arabicPeriod" startAt="5"/>
            </a:pPr>
            <a:r>
              <a:rPr lang="tr-TR" b="1" cap="all" dirty="0" smtClean="0"/>
              <a:t>POSTALAR SEKMESİ</a:t>
            </a:r>
            <a:endParaRPr lang="tr-TR" b="1" cap="all" dirty="0"/>
          </a:p>
          <a:p>
            <a:pPr marL="444500" lvl="0" indent="-285750">
              <a:buFont typeface="Arial" pitchFamily="34" charset="0"/>
              <a:buChar char="•"/>
            </a:pPr>
            <a:r>
              <a:rPr lang="tr-TR" dirty="0" smtClean="0"/>
              <a:t>Oluştur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dirty="0" smtClean="0"/>
              <a:t>Adres Mektup Birleştirme Başlat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dirty="0" smtClean="0"/>
              <a:t>Alanları Yaz ve Ekle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dirty="0" smtClean="0"/>
              <a:t>Sonuçların </a:t>
            </a:r>
            <a:r>
              <a:rPr lang="tr-TR" dirty="0" err="1" smtClean="0"/>
              <a:t>Önizlemesini</a:t>
            </a:r>
            <a:r>
              <a:rPr lang="tr-TR" dirty="0" smtClean="0"/>
              <a:t> Görüntüle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dirty="0" smtClean="0"/>
              <a:t>Son </a:t>
            </a:r>
            <a:endParaRPr lang="tr-TR" dirty="0"/>
          </a:p>
        </p:txBody>
      </p:sp>
      <p:pic>
        <p:nvPicPr>
          <p:cNvPr id="7" name="Resim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888" y="2924597"/>
            <a:ext cx="8704224" cy="260534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29346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 startAt="5"/>
            </a:pPr>
            <a:r>
              <a:rPr lang="tr-TR" sz="1600" b="1" cap="all" dirty="0" smtClean="0"/>
              <a:t>POSTALAR SEKMESİ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Oluştur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1323520"/>
          </a:xfrm>
        </p:spPr>
        <p:txBody>
          <a:bodyPr/>
          <a:lstStyle/>
          <a:p>
            <a:r>
              <a:rPr lang="tr-TR" sz="1800" b="1" dirty="0"/>
              <a:t>Elektronik ortamda iletilecek veriler için özel zarf ve etiket oluşturan araç grubudur.</a:t>
            </a:r>
          </a:p>
        </p:txBody>
      </p:sp>
      <p:pic>
        <p:nvPicPr>
          <p:cNvPr id="7" name="Resim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2113" y="2371402"/>
            <a:ext cx="1799774" cy="2115196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70084851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 startAt="5"/>
            </a:pPr>
            <a:r>
              <a:rPr lang="tr-TR" sz="1600" b="1" cap="all" dirty="0" smtClean="0"/>
              <a:t>POSTALAR SEKMESİ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Oluştur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1323520"/>
          </a:xfrm>
        </p:spPr>
        <p:txBody>
          <a:bodyPr/>
          <a:lstStyle/>
          <a:p>
            <a:r>
              <a:rPr lang="tr-TR" sz="1800" b="1" dirty="0" smtClean="0"/>
              <a:t>Zarflar</a:t>
            </a:r>
          </a:p>
          <a:p>
            <a:pPr lvl="1"/>
            <a:r>
              <a:rPr lang="tr-TR" sz="1800" dirty="0"/>
              <a:t>Bu araç ile belli kâğıt standartlarında zarf düzenlenir ve elektronik ortamdan iletilecek şekilde ayarlamalar yapılır.</a:t>
            </a:r>
          </a:p>
        </p:txBody>
      </p:sp>
      <p:pic>
        <p:nvPicPr>
          <p:cNvPr id="7" name="Resim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056" y="2462116"/>
            <a:ext cx="1799774" cy="2115196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2644" y="1502242"/>
            <a:ext cx="5137112" cy="43760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Resim 7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5542" y="3986865"/>
            <a:ext cx="4528457" cy="2871135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6900127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22171" y="273050"/>
            <a:ext cx="5617029" cy="5853113"/>
          </a:xfrm>
        </p:spPr>
        <p:txBody>
          <a:bodyPr/>
          <a:lstStyle/>
          <a:p>
            <a:pPr lvl="0"/>
            <a:r>
              <a:rPr lang="tr-TR" sz="1800" b="1" dirty="0" smtClean="0"/>
              <a:t>Yazı Boyutu </a:t>
            </a:r>
            <a:endParaRPr lang="tr-TR" sz="1800" b="1" dirty="0"/>
          </a:p>
          <a:p>
            <a:pPr lvl="1"/>
            <a:r>
              <a:rPr lang="tr-TR" sz="1800" dirty="0" smtClean="0"/>
              <a:t>Çalışma </a:t>
            </a:r>
            <a:r>
              <a:rPr lang="tr-TR" sz="1800" dirty="0"/>
              <a:t>alanındaki karakter gruplarının büyüklüğünü ifade eder ve çalışmalardaki karakter gruplarının ayrı ayrı veya aynı boyutta ayarlanmasını sağlar. </a:t>
            </a:r>
            <a:endParaRPr lang="tr-TR" sz="1800" dirty="0" smtClean="0"/>
          </a:p>
          <a:p>
            <a:pPr lvl="1"/>
            <a:r>
              <a:rPr lang="tr-TR" sz="1800" dirty="0" smtClean="0"/>
              <a:t>Yazı </a:t>
            </a:r>
            <a:r>
              <a:rPr lang="tr-TR" sz="1800" dirty="0"/>
              <a:t>tipi boyutu “Punto ” olarak adlandırılan özel bir ölçü birimi ile </a:t>
            </a:r>
            <a:r>
              <a:rPr lang="tr-TR" sz="1800" dirty="0" smtClean="0"/>
              <a:t>belirtilir.</a:t>
            </a:r>
            <a:endParaRPr lang="tr-TR" sz="180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/>
            </a:pPr>
            <a:r>
              <a:rPr lang="tr-TR" sz="1600" b="1" cap="all" dirty="0"/>
              <a:t>Giriş Sekmesi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Yazı Tipi</a:t>
            </a:r>
            <a:endParaRPr lang="tr-TR" sz="1600" dirty="0"/>
          </a:p>
          <a:p>
            <a:endParaRPr lang="tr-TR" sz="1600" dirty="0" smtClean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07" y="2581275"/>
            <a:ext cx="3441384" cy="11343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Resim 8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4475" y="2581275"/>
            <a:ext cx="4872256" cy="3456668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10" name="Resim 9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7149" y="199118"/>
            <a:ext cx="741136" cy="3705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0627782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 startAt="5"/>
            </a:pPr>
            <a:r>
              <a:rPr lang="tr-TR" sz="1600" b="1" cap="all" dirty="0" smtClean="0"/>
              <a:t>POSTALAR SEKMESİ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Oluştur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1323520"/>
          </a:xfrm>
        </p:spPr>
        <p:txBody>
          <a:bodyPr/>
          <a:lstStyle/>
          <a:p>
            <a:r>
              <a:rPr lang="tr-TR" sz="1800" b="1" dirty="0" smtClean="0"/>
              <a:t>Etiketler</a:t>
            </a:r>
          </a:p>
          <a:p>
            <a:pPr lvl="1"/>
            <a:r>
              <a:rPr lang="tr-TR" sz="1800" dirty="0"/>
              <a:t>İhtiyaç göre tek etiket veya aynı etiketten çok sayıda  hazırlanmasını sağlayan araçtır.</a:t>
            </a:r>
          </a:p>
        </p:txBody>
      </p:sp>
      <p:pic>
        <p:nvPicPr>
          <p:cNvPr id="7" name="Resim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056" y="2462116"/>
            <a:ext cx="1799774" cy="2115196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8" name="Resim 7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6239" y="1757362"/>
            <a:ext cx="4990316" cy="3816124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9" name="Resim 8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674"/>
          <a:stretch/>
        </p:blipFill>
        <p:spPr bwMode="auto">
          <a:xfrm>
            <a:off x="4509803" y="4055376"/>
            <a:ext cx="4634197" cy="2584904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52308174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 startAt="5"/>
            </a:pPr>
            <a:r>
              <a:rPr lang="tr-TR" sz="1600" b="1" cap="all" dirty="0" smtClean="0"/>
              <a:t>POSTALAR SEKMESİ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Adres Mektup Birleştirmeyi Başlat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1323520"/>
          </a:xfrm>
        </p:spPr>
        <p:txBody>
          <a:bodyPr/>
          <a:lstStyle/>
          <a:p>
            <a:r>
              <a:rPr lang="tr-TR" sz="1800" b="1" dirty="0"/>
              <a:t>Bu seçenek ile bilgisayarda herhangi bir veri kaynağında saklanan veriler kullanılarak hızlı bir şekilde veri kaynağındaki veriler için etiket hazırlanır.</a:t>
            </a:r>
          </a:p>
        </p:txBody>
      </p:sp>
      <p:pic>
        <p:nvPicPr>
          <p:cNvPr id="6" name="Resim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3625" y="2576286"/>
            <a:ext cx="4476750" cy="1705428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15141729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 startAt="5"/>
            </a:pPr>
            <a:r>
              <a:rPr lang="tr-TR" sz="1600" b="1" cap="all" dirty="0" smtClean="0"/>
              <a:t>POSTALAR SEKMESİ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Adres Mektup Birleştirmeyi Başlat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1323520"/>
          </a:xfrm>
        </p:spPr>
        <p:txBody>
          <a:bodyPr/>
          <a:lstStyle/>
          <a:p>
            <a:r>
              <a:rPr lang="tr-TR" sz="1800" b="1" dirty="0" smtClean="0"/>
              <a:t>Adres Mektup Birleştirmeyi Başlat</a:t>
            </a:r>
          </a:p>
          <a:p>
            <a:pPr lvl="1"/>
            <a:r>
              <a:rPr lang="tr-TR" sz="1800" dirty="0"/>
              <a:t>Aracı, verilerin hangi belge türü için kullanılacağı ve kullanılacak belge türünün standardı seçilir.</a:t>
            </a:r>
          </a:p>
        </p:txBody>
      </p:sp>
      <p:pic>
        <p:nvPicPr>
          <p:cNvPr id="6" name="Resim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820" y="2836161"/>
            <a:ext cx="3112408" cy="1185678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7" name="Resim 6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1" y="1584097"/>
            <a:ext cx="3425370" cy="2588302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8" name="Resim 7"/>
          <p:cNvPicPr/>
          <p:nvPr/>
        </p:nvPicPr>
        <p:blipFill>
          <a:blip r:embed="rId5"/>
          <a:stretch>
            <a:fillRect/>
          </a:stretch>
        </p:blipFill>
        <p:spPr>
          <a:xfrm>
            <a:off x="3996146" y="3429000"/>
            <a:ext cx="5046254" cy="2936322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9" name="Resim 8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734" y="4172399"/>
            <a:ext cx="3134105" cy="2951889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83811048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 startAt="5"/>
            </a:pPr>
            <a:r>
              <a:rPr lang="tr-TR" sz="1600" b="1" cap="all" dirty="0" smtClean="0"/>
              <a:t>POSTALAR SEKMESİ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Adres Mektup Birleştirmeyi Başlat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1323520"/>
          </a:xfrm>
        </p:spPr>
        <p:txBody>
          <a:bodyPr/>
          <a:lstStyle/>
          <a:p>
            <a:r>
              <a:rPr lang="tr-TR" sz="1800" b="1" dirty="0" smtClean="0"/>
              <a:t>Alıcıları Seç-&gt; Yeni Liste Yaz…</a:t>
            </a:r>
          </a:p>
          <a:p>
            <a:pPr lvl="1"/>
            <a:r>
              <a:rPr lang="tr-TR" sz="1800" dirty="0"/>
              <a:t>Bu araç ile Word verilerin hızlı bir şekilde oluşturulmasını ve etiketlere aktarılmasını sağlar</a:t>
            </a:r>
            <a:r>
              <a:rPr lang="tr-TR" sz="1800" dirty="0" smtClean="0"/>
              <a:t>.</a:t>
            </a:r>
          </a:p>
          <a:p>
            <a:pPr lvl="1"/>
            <a:r>
              <a:rPr lang="tr-TR" sz="1800" dirty="0"/>
              <a:t>Bu araç ile etikete eklenecek veriler Yeni adres Listesi penceresi yardımıyla hızlı bir şekilde oluşturulur</a:t>
            </a:r>
          </a:p>
        </p:txBody>
      </p:sp>
      <p:pic>
        <p:nvPicPr>
          <p:cNvPr id="6" name="Resim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820" y="2836161"/>
            <a:ext cx="3112408" cy="1185678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10" name="Resim 9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6912" y="2418105"/>
            <a:ext cx="2873832" cy="2021790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11" name="Resim 10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7488" y="3862181"/>
            <a:ext cx="5226512" cy="2493696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93724054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 startAt="5"/>
            </a:pPr>
            <a:r>
              <a:rPr lang="tr-TR" sz="1600" b="1" cap="all" dirty="0" smtClean="0"/>
              <a:t>POSTALAR SEKMESİ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Adres Mektup Birleştirmeyi Başlat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1323520"/>
          </a:xfrm>
        </p:spPr>
        <p:txBody>
          <a:bodyPr/>
          <a:lstStyle/>
          <a:p>
            <a:r>
              <a:rPr lang="tr-TR" sz="1800" b="1" dirty="0" smtClean="0"/>
              <a:t>Alıcıları Seç-&gt; </a:t>
            </a:r>
            <a:r>
              <a:rPr lang="tr-TR" sz="1800" b="1" dirty="0" err="1" smtClean="0"/>
              <a:t>Varolan</a:t>
            </a:r>
            <a:r>
              <a:rPr lang="tr-TR" sz="1800" b="1" dirty="0" smtClean="0"/>
              <a:t> Listeyi Kullan</a:t>
            </a:r>
          </a:p>
          <a:p>
            <a:pPr lvl="1"/>
            <a:r>
              <a:rPr lang="tr-TR" sz="1800" dirty="0"/>
              <a:t>Daha önce oluşturulan verilerin kullanılarak etikete hızlı bir şekilde eklenmesini sağlar.</a:t>
            </a:r>
          </a:p>
        </p:txBody>
      </p:sp>
      <p:pic>
        <p:nvPicPr>
          <p:cNvPr id="6" name="Resim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820" y="2836161"/>
            <a:ext cx="3112408" cy="1185678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10" name="Resim 9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6340" y="1501891"/>
            <a:ext cx="2873832" cy="2021790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8" name="Resim 7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7097" y="3137763"/>
            <a:ext cx="5059817" cy="3439353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20656128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 startAt="5"/>
            </a:pPr>
            <a:r>
              <a:rPr lang="tr-TR" sz="1600" b="1" cap="all" dirty="0" smtClean="0"/>
              <a:t>POSTALAR SEKMESİ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Adres Mektup Birleştirmeyi Başlat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1323520"/>
          </a:xfrm>
        </p:spPr>
        <p:txBody>
          <a:bodyPr/>
          <a:lstStyle/>
          <a:p>
            <a:r>
              <a:rPr lang="tr-TR" sz="1800" b="1" dirty="0" smtClean="0"/>
              <a:t>Alıcıları Seç-&gt; Outlook Kişilerinden Seç</a:t>
            </a:r>
          </a:p>
          <a:p>
            <a:pPr lvl="1"/>
            <a:r>
              <a:rPr lang="tr-TR" sz="1800" dirty="0"/>
              <a:t>Veri kaynağı olarak </a:t>
            </a:r>
            <a:r>
              <a:rPr lang="tr-TR" sz="1800" dirty="0" err="1"/>
              <a:t>outlook’a</a:t>
            </a:r>
            <a:r>
              <a:rPr lang="tr-TR" sz="1800" dirty="0"/>
              <a:t> eklenen kişi verilerini kullanır.</a:t>
            </a:r>
          </a:p>
        </p:txBody>
      </p:sp>
      <p:pic>
        <p:nvPicPr>
          <p:cNvPr id="6" name="Resim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820" y="2836161"/>
            <a:ext cx="3112408" cy="1185678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10" name="Resim 9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6340" y="1501891"/>
            <a:ext cx="2873832" cy="2021790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54710900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 startAt="5"/>
            </a:pPr>
            <a:r>
              <a:rPr lang="tr-TR" sz="1600" b="1" cap="all" dirty="0" smtClean="0"/>
              <a:t>POSTALAR SEKMESİ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Adres Mektup Birleştirmeyi Başlat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1323520"/>
          </a:xfrm>
        </p:spPr>
        <p:txBody>
          <a:bodyPr/>
          <a:lstStyle/>
          <a:p>
            <a:r>
              <a:rPr lang="tr-TR" sz="1800" b="1" dirty="0" smtClean="0"/>
              <a:t>Alıcı Listesini Düzenle</a:t>
            </a:r>
          </a:p>
          <a:p>
            <a:pPr lvl="1"/>
            <a:r>
              <a:rPr lang="tr-TR" sz="1800" dirty="0"/>
              <a:t>Seçilen alıcı dosyasındaki verilerin istenilen şekilde düzenleyen araçtır</a:t>
            </a:r>
            <a:r>
              <a:rPr lang="tr-TR" sz="1800" dirty="0" smtClean="0"/>
              <a:t>.</a:t>
            </a:r>
            <a:endParaRPr lang="tr-TR" sz="1800" dirty="0"/>
          </a:p>
        </p:txBody>
      </p:sp>
      <p:pic>
        <p:nvPicPr>
          <p:cNvPr id="6" name="Resim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820" y="2836161"/>
            <a:ext cx="3112408" cy="1185678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7" name="Resim 6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0070" y="2825275"/>
            <a:ext cx="5530479" cy="3735182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50498550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 startAt="5"/>
            </a:pPr>
            <a:r>
              <a:rPr lang="tr-TR" sz="1600" b="1" cap="all" dirty="0" smtClean="0"/>
              <a:t>POSTALAR SEKMESİ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Alanları Yaz ve Ekle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4240893"/>
          </a:xfrm>
        </p:spPr>
        <p:txBody>
          <a:bodyPr/>
          <a:lstStyle/>
          <a:p>
            <a:r>
              <a:rPr lang="tr-TR" sz="1800" b="1" dirty="0"/>
              <a:t>Veri kaynağındaki verilerin etiket üzerine istenilen şekillerde dağılımını sağlayan araç grubudur</a:t>
            </a:r>
            <a:r>
              <a:rPr lang="tr-TR" sz="1800" b="1" dirty="0" smtClean="0"/>
              <a:t>.</a:t>
            </a:r>
          </a:p>
          <a:p>
            <a:r>
              <a:rPr lang="tr-TR" sz="1800" b="1" dirty="0" smtClean="0"/>
              <a:t>Birleştirme Alanlarını Vurgula</a:t>
            </a:r>
          </a:p>
          <a:p>
            <a:pPr lvl="1"/>
            <a:r>
              <a:rPr lang="tr-TR" sz="1800" dirty="0"/>
              <a:t>Etiketlere veri başlıklarını vurgulayarak gösterir.</a:t>
            </a:r>
          </a:p>
          <a:p>
            <a:r>
              <a:rPr lang="tr-TR" sz="2200" dirty="0" smtClean="0"/>
              <a:t>Adres Bloğu</a:t>
            </a:r>
          </a:p>
          <a:p>
            <a:pPr lvl="1"/>
            <a:r>
              <a:rPr lang="tr-TR" sz="1800" dirty="0"/>
              <a:t>Oluşturulan etiketler üzerine veri kaynağından adres bilgisini alarak eklenmesini sağlar</a:t>
            </a:r>
            <a:r>
              <a:rPr lang="tr-TR" sz="1800" dirty="0" smtClean="0"/>
              <a:t>.</a:t>
            </a:r>
            <a:endParaRPr lang="tr-TR" sz="1800" dirty="0"/>
          </a:p>
        </p:txBody>
      </p:sp>
      <p:pic>
        <p:nvPicPr>
          <p:cNvPr id="8" name="Resim 7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7431" r="301" b="44582"/>
          <a:stretch/>
        </p:blipFill>
        <p:spPr bwMode="auto">
          <a:xfrm>
            <a:off x="0" y="2642949"/>
            <a:ext cx="3341704" cy="1564846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2687151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 startAt="5"/>
            </a:pPr>
            <a:r>
              <a:rPr lang="tr-TR" sz="1600" b="1" cap="all" dirty="0" smtClean="0"/>
              <a:t>POSTALAR SEKMESİ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Alanları Yaz ve Ekle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1294493"/>
          </a:xfrm>
        </p:spPr>
        <p:txBody>
          <a:bodyPr/>
          <a:lstStyle/>
          <a:p>
            <a:r>
              <a:rPr lang="tr-TR" sz="2200" dirty="0" smtClean="0"/>
              <a:t>Selam Satırı</a:t>
            </a:r>
          </a:p>
          <a:p>
            <a:pPr lvl="1"/>
            <a:r>
              <a:rPr lang="tr-TR" sz="1800" dirty="0"/>
              <a:t>Etiket üzerine çeşitli hitap ifadeleriyle etiketin alıcısına selam eklenir</a:t>
            </a:r>
          </a:p>
        </p:txBody>
      </p:sp>
      <p:pic>
        <p:nvPicPr>
          <p:cNvPr id="8" name="Resim 7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7431" r="301" b="44582"/>
          <a:stretch/>
        </p:blipFill>
        <p:spPr bwMode="auto">
          <a:xfrm>
            <a:off x="0" y="2642949"/>
            <a:ext cx="3341704" cy="1564846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Resim 5"/>
          <p:cNvPicPr/>
          <p:nvPr/>
        </p:nvPicPr>
        <p:blipFill>
          <a:blip r:embed="rId4"/>
          <a:stretch>
            <a:fillRect/>
          </a:stretch>
        </p:blipFill>
        <p:spPr>
          <a:xfrm>
            <a:off x="3642179" y="2642949"/>
            <a:ext cx="5167993" cy="4030086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18000711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 startAt="5"/>
            </a:pPr>
            <a:r>
              <a:rPr lang="tr-TR" sz="1600" b="1" cap="all" dirty="0" smtClean="0"/>
              <a:t>POSTALAR SEKMESİ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Alanları Yaz ve Ekle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2329985"/>
          </a:xfrm>
        </p:spPr>
        <p:txBody>
          <a:bodyPr/>
          <a:lstStyle/>
          <a:p>
            <a:r>
              <a:rPr lang="tr-TR" sz="2200" dirty="0" smtClean="0"/>
              <a:t>Birleştirme Alanı Ekle</a:t>
            </a:r>
          </a:p>
          <a:p>
            <a:pPr lvl="1"/>
            <a:r>
              <a:rPr lang="tr-TR" sz="1800" dirty="0"/>
              <a:t>Etiketin üzerine veri kaynağından istenilen verilerin eklenmesini olanak tanır</a:t>
            </a:r>
            <a:r>
              <a:rPr lang="tr-TR" sz="1800" dirty="0" smtClean="0"/>
              <a:t>.</a:t>
            </a:r>
          </a:p>
          <a:p>
            <a:r>
              <a:rPr lang="tr-TR" sz="2200" dirty="0" smtClean="0"/>
              <a:t>Kurallar</a:t>
            </a:r>
          </a:p>
          <a:p>
            <a:pPr lvl="1"/>
            <a:r>
              <a:rPr lang="tr-TR" sz="1800" dirty="0"/>
              <a:t>Adres mektup birleştirme özelliğine karar verme yeteneği eklemek için kullanılan araçtır. </a:t>
            </a:r>
          </a:p>
          <a:p>
            <a:pPr lvl="1"/>
            <a:endParaRPr lang="tr-TR" sz="1800" dirty="0"/>
          </a:p>
        </p:txBody>
      </p:sp>
      <p:pic>
        <p:nvPicPr>
          <p:cNvPr id="8" name="Resim 7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7431" r="301" b="44582"/>
          <a:stretch/>
        </p:blipFill>
        <p:spPr bwMode="auto">
          <a:xfrm>
            <a:off x="0" y="2642949"/>
            <a:ext cx="3341704" cy="1564846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Resim 6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6343" y="2603035"/>
            <a:ext cx="1731314" cy="3098802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9" name="Resim 8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8"/>
          <a:stretch/>
        </p:blipFill>
        <p:spPr bwMode="auto">
          <a:xfrm>
            <a:off x="5689599" y="2642949"/>
            <a:ext cx="2583543" cy="3054501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85412992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22171" y="273050"/>
            <a:ext cx="5617029" cy="5853113"/>
          </a:xfrm>
        </p:spPr>
        <p:txBody>
          <a:bodyPr/>
          <a:lstStyle/>
          <a:p>
            <a:pPr lvl="0"/>
            <a:r>
              <a:rPr lang="tr-TR" sz="1800" b="1" dirty="0" smtClean="0"/>
              <a:t>Yazı Boyutu </a:t>
            </a:r>
            <a:endParaRPr lang="tr-TR" sz="1800" b="1" dirty="0"/>
          </a:p>
          <a:p>
            <a:pPr lvl="1"/>
            <a:r>
              <a:rPr lang="tr-TR" sz="1800" dirty="0" smtClean="0"/>
              <a:t>Çalışma </a:t>
            </a:r>
            <a:r>
              <a:rPr lang="tr-TR" sz="1800" dirty="0"/>
              <a:t>alanındaki karakter gruplarının büyüklüğünü ifade eder ve çalışmalardaki karakter gruplarının ayrı ayrı veya aynı boyutta ayarlanmasını sağlar. </a:t>
            </a:r>
            <a:endParaRPr lang="tr-TR" sz="1800" dirty="0" smtClean="0"/>
          </a:p>
          <a:p>
            <a:pPr lvl="1"/>
            <a:r>
              <a:rPr lang="tr-TR" sz="1800" dirty="0" smtClean="0"/>
              <a:t>Yazı </a:t>
            </a:r>
            <a:r>
              <a:rPr lang="tr-TR" sz="1800" dirty="0"/>
              <a:t>tipi boyutu “Punto ” olarak adlandırılan özel bir ölçü birimi ile </a:t>
            </a:r>
            <a:r>
              <a:rPr lang="tr-TR" sz="1800" dirty="0" smtClean="0"/>
              <a:t>belirtilir.</a:t>
            </a:r>
            <a:endParaRPr lang="tr-TR" sz="180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/>
            </a:pPr>
            <a:r>
              <a:rPr lang="tr-TR" sz="1600" b="1" cap="all" dirty="0"/>
              <a:t>Giriş Sekmesi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Yazı Tipi</a:t>
            </a:r>
            <a:endParaRPr lang="tr-TR" sz="1600" dirty="0"/>
          </a:p>
          <a:p>
            <a:endParaRPr lang="tr-TR" sz="1600" dirty="0" smtClean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07" y="2581275"/>
            <a:ext cx="3441384" cy="11343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Resim 8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4539" y="2581275"/>
            <a:ext cx="4872256" cy="3456668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10" name="Resim 9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7149" y="199118"/>
            <a:ext cx="741136" cy="3705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5615598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 startAt="5"/>
            </a:pPr>
            <a:r>
              <a:rPr lang="tr-TR" sz="1600" b="1" cap="all" dirty="0" smtClean="0"/>
              <a:t>POSTALAR SEKMESİ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Alanları Yaz ve Ekle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2329985"/>
          </a:xfrm>
        </p:spPr>
        <p:txBody>
          <a:bodyPr/>
          <a:lstStyle/>
          <a:p>
            <a:r>
              <a:rPr lang="tr-TR" sz="2200" dirty="0" smtClean="0"/>
              <a:t>Alanları Eşleştir</a:t>
            </a:r>
          </a:p>
          <a:p>
            <a:pPr lvl="1"/>
            <a:r>
              <a:rPr lang="tr-TR" sz="1800" dirty="0"/>
              <a:t>Alıcı listesindeki farklı alanları Word’e tanıtılmasını sağlayan araçtır</a:t>
            </a:r>
            <a:r>
              <a:rPr lang="tr-TR" sz="1800" dirty="0" smtClean="0"/>
              <a:t>.</a:t>
            </a:r>
          </a:p>
          <a:p>
            <a:endParaRPr lang="tr-TR" sz="2200" dirty="0"/>
          </a:p>
        </p:txBody>
      </p:sp>
      <p:pic>
        <p:nvPicPr>
          <p:cNvPr id="8" name="Resim 7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7431" r="301" b="44582"/>
          <a:stretch/>
        </p:blipFill>
        <p:spPr bwMode="auto">
          <a:xfrm>
            <a:off x="0" y="2642949"/>
            <a:ext cx="3341704" cy="1564846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Resim 9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3872" y="2598069"/>
            <a:ext cx="3648757" cy="3991197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64434897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 startAt="5"/>
            </a:pPr>
            <a:r>
              <a:rPr lang="tr-TR" sz="1600" b="1" cap="all" dirty="0" smtClean="0"/>
              <a:t>POSTALAR SEKMESİ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Alanları Yaz ve Ekle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2329985"/>
          </a:xfrm>
        </p:spPr>
        <p:txBody>
          <a:bodyPr/>
          <a:lstStyle/>
          <a:p>
            <a:r>
              <a:rPr lang="tr-TR" sz="2200" dirty="0" smtClean="0"/>
              <a:t>Etiketleri Güncelleştir</a:t>
            </a:r>
          </a:p>
          <a:p>
            <a:pPr lvl="1"/>
            <a:r>
              <a:rPr lang="tr-TR" sz="1800" dirty="0"/>
              <a:t>Adres mektup birleştirmede etiket oluşturuluyor ise veri kaynağındaki tüm veriler oluşturulan etiketlere otomatik olarak dağıtılır.</a:t>
            </a:r>
          </a:p>
          <a:p>
            <a:endParaRPr lang="tr-TR" sz="2200" dirty="0"/>
          </a:p>
        </p:txBody>
      </p:sp>
      <p:pic>
        <p:nvPicPr>
          <p:cNvPr id="8" name="Resim 7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7431" r="301" b="44582"/>
          <a:stretch/>
        </p:blipFill>
        <p:spPr bwMode="auto">
          <a:xfrm>
            <a:off x="0" y="2642949"/>
            <a:ext cx="3341704" cy="1564846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Resim 6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5169" y="2642949"/>
            <a:ext cx="5081559" cy="3467565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8234682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 startAt="5"/>
            </a:pPr>
            <a:r>
              <a:rPr lang="tr-TR" sz="1600" b="1" cap="all" dirty="0" smtClean="0"/>
              <a:t>POSTALAR SEKMESİ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Sonuçların </a:t>
            </a:r>
            <a:r>
              <a:rPr lang="tr-TR" sz="1600" dirty="0" err="1" smtClean="0"/>
              <a:t>Önizlenmesini</a:t>
            </a:r>
            <a:r>
              <a:rPr lang="tr-TR" sz="1600" dirty="0" smtClean="0"/>
              <a:t> Görüntüle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2629807"/>
          </a:xfrm>
        </p:spPr>
        <p:txBody>
          <a:bodyPr/>
          <a:lstStyle/>
          <a:p>
            <a:r>
              <a:rPr lang="tr-TR" sz="2400" dirty="0"/>
              <a:t>Alıcı listesinden veriler alınarak etiket üzerindeki birleştirme alanlarına hızlı bir şekilde aktarılır. </a:t>
            </a:r>
            <a:endParaRPr lang="tr-TR" sz="2400" dirty="0" smtClean="0"/>
          </a:p>
          <a:p>
            <a:r>
              <a:rPr lang="tr-TR" sz="2200" dirty="0" smtClean="0"/>
              <a:t>Sonuçların </a:t>
            </a:r>
            <a:r>
              <a:rPr lang="tr-TR" sz="2200" dirty="0" err="1" smtClean="0"/>
              <a:t>Önizlemesi</a:t>
            </a:r>
            <a:endParaRPr lang="tr-TR" sz="2200" dirty="0" smtClean="0"/>
          </a:p>
          <a:p>
            <a:pPr lvl="1"/>
            <a:r>
              <a:rPr lang="tr-TR" sz="1800" dirty="0"/>
              <a:t>Verilerin etiketlere dağılımını sağlar. </a:t>
            </a:r>
          </a:p>
        </p:txBody>
      </p:sp>
      <p:pic>
        <p:nvPicPr>
          <p:cNvPr id="9" name="Resim 8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8736" y="2662011"/>
            <a:ext cx="5623378" cy="3757678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10" name="Resim 9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61" r="28438" b="70380"/>
          <a:stretch/>
        </p:blipFill>
        <p:spPr bwMode="auto">
          <a:xfrm>
            <a:off x="0" y="2662011"/>
            <a:ext cx="2946400" cy="1140732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94318806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 startAt="5"/>
            </a:pPr>
            <a:r>
              <a:rPr lang="tr-TR" sz="1600" b="1" cap="all" dirty="0" smtClean="0"/>
              <a:t>POSTALAR SEKMESİ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Sonuçların </a:t>
            </a:r>
            <a:r>
              <a:rPr lang="tr-TR" sz="1600" dirty="0" err="1" smtClean="0"/>
              <a:t>Önizlenmesini</a:t>
            </a:r>
            <a:r>
              <a:rPr lang="tr-TR" sz="1600" dirty="0" smtClean="0"/>
              <a:t> Görüntüle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2629807"/>
          </a:xfrm>
        </p:spPr>
        <p:txBody>
          <a:bodyPr/>
          <a:lstStyle/>
          <a:p>
            <a:r>
              <a:rPr lang="tr-TR" sz="2200" dirty="0" smtClean="0"/>
              <a:t>Alıcı Bul</a:t>
            </a:r>
          </a:p>
          <a:p>
            <a:pPr lvl="1"/>
            <a:r>
              <a:rPr lang="tr-TR" sz="1800" dirty="0"/>
              <a:t>Alıcı listesinde metin araması yapılarak belirli bir kaydın </a:t>
            </a:r>
            <a:r>
              <a:rPr lang="tr-TR" sz="1800" dirty="0" err="1"/>
              <a:t>önizlenmesi</a:t>
            </a:r>
            <a:r>
              <a:rPr lang="tr-TR" sz="1800" dirty="0"/>
              <a:t> sağlanır. </a:t>
            </a:r>
          </a:p>
        </p:txBody>
      </p:sp>
      <p:pic>
        <p:nvPicPr>
          <p:cNvPr id="6" name="Resim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7700" y="2662011"/>
            <a:ext cx="3968071" cy="3680838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7" name="Resim 6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61" r="28438" b="70380"/>
          <a:stretch/>
        </p:blipFill>
        <p:spPr bwMode="auto">
          <a:xfrm>
            <a:off x="188685" y="2662010"/>
            <a:ext cx="3321290" cy="1285875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89611789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 startAt="5"/>
            </a:pPr>
            <a:r>
              <a:rPr lang="tr-TR" sz="1600" b="1" cap="all" dirty="0" smtClean="0"/>
              <a:t>POSTALAR SEKMESİ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Sonuçların </a:t>
            </a:r>
            <a:r>
              <a:rPr lang="tr-TR" sz="1600" dirty="0" err="1" smtClean="0"/>
              <a:t>Önizlenmesini</a:t>
            </a:r>
            <a:r>
              <a:rPr lang="tr-TR" sz="1600" dirty="0" smtClean="0"/>
              <a:t> Görüntüle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2629807"/>
          </a:xfrm>
        </p:spPr>
        <p:txBody>
          <a:bodyPr/>
          <a:lstStyle/>
          <a:p>
            <a:r>
              <a:rPr lang="tr-TR" sz="2200" dirty="0" smtClean="0"/>
              <a:t>Otomatik Hata Denetimi Yap</a:t>
            </a:r>
          </a:p>
          <a:p>
            <a:pPr lvl="1"/>
            <a:r>
              <a:rPr lang="tr-TR" sz="1800" dirty="0"/>
              <a:t>Adres ve mektup birleştirmesi yaparken ortaya çıkan hataların nasıl işleneceğini belirten araçtır. </a:t>
            </a:r>
          </a:p>
        </p:txBody>
      </p:sp>
      <p:pic>
        <p:nvPicPr>
          <p:cNvPr id="7" name="Resim 6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61" r="28438" b="70380"/>
          <a:stretch/>
        </p:blipFill>
        <p:spPr bwMode="auto">
          <a:xfrm>
            <a:off x="188685" y="2662010"/>
            <a:ext cx="3321290" cy="1285875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8" name="Resim 7"/>
          <p:cNvPicPr/>
          <p:nvPr/>
        </p:nvPicPr>
        <p:blipFill>
          <a:blip r:embed="rId4"/>
          <a:stretch>
            <a:fillRect/>
          </a:stretch>
        </p:blipFill>
        <p:spPr>
          <a:xfrm>
            <a:off x="4030662" y="2662010"/>
            <a:ext cx="3618367" cy="2462691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56384764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 startAt="5"/>
            </a:pPr>
            <a:r>
              <a:rPr lang="tr-TR" sz="1600" b="1" cap="all" dirty="0" smtClean="0"/>
              <a:t>POSTALAR SEKMESİ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Son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1439636"/>
          </a:xfrm>
        </p:spPr>
        <p:txBody>
          <a:bodyPr/>
          <a:lstStyle/>
          <a:p>
            <a:r>
              <a:rPr lang="tr-TR" sz="2400" dirty="0"/>
              <a:t>Adres ve mektup birleştirme işlemini tamamlayan araç grubudur. </a:t>
            </a:r>
          </a:p>
        </p:txBody>
      </p:sp>
      <p:pic>
        <p:nvPicPr>
          <p:cNvPr id="9" name="Resim 8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7664" y="2169886"/>
            <a:ext cx="3688672" cy="2518228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12422784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341088" y="-176884"/>
            <a:ext cx="3008313" cy="1162050"/>
          </a:xfrm>
        </p:spPr>
        <p:txBody>
          <a:bodyPr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01600" y="1057737"/>
            <a:ext cx="2569029" cy="4399634"/>
          </a:xfrm>
        </p:spPr>
        <p:txBody>
          <a:bodyPr/>
          <a:lstStyle/>
          <a:p>
            <a:r>
              <a:rPr lang="tr-TR" sz="1600" dirty="0" smtClean="0"/>
              <a:t>METİN ÜZERİNDE ÇALIŞMA</a:t>
            </a:r>
          </a:p>
          <a:p>
            <a:pPr marL="538163" lvl="1" indent="-342900">
              <a:buFont typeface="Arial" pitchFamily="34" charset="0"/>
              <a:buChar char="•"/>
            </a:pPr>
            <a:endParaRPr lang="tr-TR" sz="1400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5" name="Metin kutusu 4"/>
          <p:cNvSpPr txBox="1"/>
          <p:nvPr/>
        </p:nvSpPr>
        <p:spPr>
          <a:xfrm>
            <a:off x="2409371" y="638395"/>
            <a:ext cx="580571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+mj-lt"/>
              <a:buAutoNum type="arabicPeriod" startAt="6"/>
            </a:pPr>
            <a:r>
              <a:rPr lang="tr-TR" b="1" cap="all" dirty="0" smtClean="0"/>
              <a:t>GÖZDEN GEÇİR SEKMESİ</a:t>
            </a:r>
            <a:endParaRPr lang="tr-TR" b="1" cap="all" dirty="0"/>
          </a:p>
          <a:p>
            <a:pPr marL="444500" lvl="0" indent="-285750">
              <a:buFont typeface="Arial" pitchFamily="34" charset="0"/>
              <a:buChar char="•"/>
            </a:pPr>
            <a:r>
              <a:rPr lang="tr-TR" dirty="0" smtClean="0"/>
              <a:t>Yazım Denetleme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dirty="0" smtClean="0"/>
              <a:t>Dil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dirty="0" smtClean="0"/>
              <a:t>Açıklamalar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dirty="0" smtClean="0"/>
              <a:t>İzleme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dirty="0" smtClean="0"/>
              <a:t>Değişiklikler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dirty="0" smtClean="0"/>
              <a:t>Karşılaştır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dirty="0" smtClean="0"/>
              <a:t>Koru</a:t>
            </a:r>
            <a:endParaRPr lang="tr-TR" dirty="0"/>
          </a:p>
        </p:txBody>
      </p:sp>
      <p:pic>
        <p:nvPicPr>
          <p:cNvPr id="8" name="Resim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430" y="2982671"/>
            <a:ext cx="8809140" cy="24311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0731615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 startAt="6"/>
            </a:pPr>
            <a:r>
              <a:rPr lang="tr-TR" sz="1600" b="1" cap="all" dirty="0" smtClean="0"/>
              <a:t>POSTALAR SEKMESİ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Yazım Denetleme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1323520"/>
          </a:xfrm>
        </p:spPr>
        <p:txBody>
          <a:bodyPr/>
          <a:lstStyle/>
          <a:p>
            <a:r>
              <a:rPr lang="tr-TR" sz="1800" b="1" dirty="0"/>
              <a:t>Çalışma belgesindeki metinleri gözden geçiren ve düzenleyen araç grubudur. </a:t>
            </a:r>
          </a:p>
        </p:txBody>
      </p:sp>
      <p:pic>
        <p:nvPicPr>
          <p:cNvPr id="7" name="Resim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4171" y="2367383"/>
            <a:ext cx="3715658" cy="2123234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84699377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 startAt="6"/>
            </a:pPr>
            <a:r>
              <a:rPr lang="tr-TR" sz="1600" b="1" cap="all" dirty="0" smtClean="0"/>
              <a:t>POSTALAR SEKMESİ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Yazım Denetleme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1323520"/>
          </a:xfrm>
        </p:spPr>
        <p:txBody>
          <a:bodyPr/>
          <a:lstStyle/>
          <a:p>
            <a:r>
              <a:rPr lang="tr-TR" sz="1800" b="1" dirty="0" smtClean="0"/>
              <a:t>Yazım ve Dilbilgisi</a:t>
            </a:r>
          </a:p>
          <a:p>
            <a:pPr lvl="1"/>
            <a:r>
              <a:rPr lang="tr-TR" sz="1800" dirty="0"/>
              <a:t>Belgedeki metinleri yazım ve dilbilgisi kurallarına göre denetler ve düzenler</a:t>
            </a:r>
            <a:r>
              <a:rPr lang="tr-TR" sz="1800" dirty="0" smtClean="0"/>
              <a:t>.</a:t>
            </a:r>
            <a:endParaRPr lang="tr-TR" sz="1800" dirty="0"/>
          </a:p>
        </p:txBody>
      </p:sp>
      <p:pic>
        <p:nvPicPr>
          <p:cNvPr id="7" name="Resim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372" y="2699139"/>
            <a:ext cx="2960914" cy="1691952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6" name="Resim 5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3085" y="2699139"/>
            <a:ext cx="4949372" cy="3418194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07325648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 startAt="6"/>
            </a:pPr>
            <a:r>
              <a:rPr lang="tr-TR" sz="1600" b="1" cap="all" dirty="0" smtClean="0"/>
              <a:t>POSTALAR SEKMESİ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Yazım Denetleme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1323520"/>
          </a:xfrm>
        </p:spPr>
        <p:txBody>
          <a:bodyPr/>
          <a:lstStyle/>
          <a:p>
            <a:r>
              <a:rPr lang="tr-TR" sz="1800" b="1" dirty="0" smtClean="0"/>
              <a:t>Araştır</a:t>
            </a:r>
          </a:p>
          <a:p>
            <a:pPr lvl="1"/>
            <a:r>
              <a:rPr lang="tr-TR" sz="1800" dirty="0"/>
              <a:t>Sözlük, ansiklopedi ve çeviri hizmetleri gibi başvuru durumlarında araştırma araçlarını sunar.</a:t>
            </a:r>
          </a:p>
        </p:txBody>
      </p:sp>
      <p:pic>
        <p:nvPicPr>
          <p:cNvPr id="7" name="Resim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372" y="2699139"/>
            <a:ext cx="2960914" cy="1691952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8" name="Resim 7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822" y="2699139"/>
            <a:ext cx="2691721" cy="3962491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75519358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3008313" cy="1162050"/>
          </a:xfrm>
        </p:spPr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22171" y="-118827"/>
            <a:ext cx="5617029" cy="4240892"/>
          </a:xfrm>
        </p:spPr>
        <p:txBody>
          <a:bodyPr/>
          <a:lstStyle/>
          <a:p>
            <a:pPr lvl="0"/>
            <a:r>
              <a:rPr lang="tr-TR" sz="1800" b="1" dirty="0" smtClean="0"/>
              <a:t>Yazı Tipi Boyutunu Arttır</a:t>
            </a:r>
            <a:endParaRPr lang="tr-TR" sz="1800" b="1" dirty="0"/>
          </a:p>
          <a:p>
            <a:pPr lvl="1"/>
            <a:r>
              <a:rPr lang="tr-TR" sz="1800" dirty="0" smtClean="0"/>
              <a:t>İstenilen karakter grubunun karakter </a:t>
            </a:r>
            <a:r>
              <a:rPr lang="tr-TR" sz="1800" dirty="0" err="1" smtClean="0"/>
              <a:t>boytunu</a:t>
            </a:r>
            <a:r>
              <a:rPr lang="tr-TR" sz="1800" dirty="0" smtClean="0"/>
              <a:t> 2’şerli puntolarla arttırır.</a:t>
            </a:r>
          </a:p>
          <a:p>
            <a:r>
              <a:rPr lang="tr-TR" sz="1800" b="1" dirty="0" smtClean="0"/>
              <a:t>Yazı Tipi Boyutunu Küçült </a:t>
            </a:r>
          </a:p>
          <a:p>
            <a:pPr lvl="1"/>
            <a:r>
              <a:rPr lang="tr-TR" sz="1800" dirty="0" smtClean="0"/>
              <a:t>İstenilen karakter grubunun karakter boyutunu 2’şerli puntolarla küçültür.</a:t>
            </a:r>
          </a:p>
          <a:p>
            <a:r>
              <a:rPr lang="tr-TR" sz="1800" b="1" dirty="0"/>
              <a:t> </a:t>
            </a:r>
            <a:r>
              <a:rPr lang="tr-TR" sz="1800" b="1" dirty="0" smtClean="0"/>
              <a:t>Büyük Küçük Harf Değiştir </a:t>
            </a:r>
          </a:p>
          <a:p>
            <a:pPr lvl="1"/>
            <a:r>
              <a:rPr lang="tr-TR" sz="1800" dirty="0" smtClean="0"/>
              <a:t>Karakter </a:t>
            </a:r>
            <a:r>
              <a:rPr lang="tr-TR" sz="1800" dirty="0"/>
              <a:t>grubunun karakterleri üzerinde otomatik büyük/küçük harf ayarlanmasını sağlar</a:t>
            </a:r>
            <a:r>
              <a:rPr lang="tr-TR" sz="1800" dirty="0" smtClean="0"/>
              <a:t>.</a:t>
            </a:r>
          </a:p>
          <a:p>
            <a:pPr lvl="2"/>
            <a:r>
              <a:rPr lang="tr-TR" sz="1600" b="1" dirty="0" smtClean="0"/>
              <a:t>Tümce Kullanımı</a:t>
            </a:r>
          </a:p>
          <a:p>
            <a:pPr lvl="3"/>
            <a:r>
              <a:rPr lang="tr-TR" sz="1600" dirty="0" smtClean="0"/>
              <a:t>Karakter </a:t>
            </a:r>
            <a:r>
              <a:rPr lang="tr-TR" sz="1600" dirty="0"/>
              <a:t>grubunu yazıldığı şekle geri döndüren seçenektir.</a:t>
            </a:r>
            <a:endParaRPr lang="tr-TR" sz="1600" b="1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33071" y="1117599"/>
            <a:ext cx="3008313" cy="4691063"/>
          </a:xfrm>
        </p:spPr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/>
            </a:pPr>
            <a:r>
              <a:rPr lang="tr-TR" sz="1600" b="1" cap="all" dirty="0"/>
              <a:t>Giriş Sekmesi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Yazı Tipi</a:t>
            </a:r>
            <a:endParaRPr lang="tr-TR" sz="1600" dirty="0"/>
          </a:p>
          <a:p>
            <a:endParaRPr lang="tr-TR" sz="1600" dirty="0" smtClean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25484"/>
            <a:ext cx="3441384" cy="11343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Resim 7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5537" y="-250598"/>
            <a:ext cx="501196" cy="5011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Resim 9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7559" y="740229"/>
            <a:ext cx="500608" cy="4789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Resim 10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3689" y="1766427"/>
            <a:ext cx="511853" cy="3696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Resim 11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4433" y="3792321"/>
            <a:ext cx="3174536" cy="3174536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74627126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 startAt="6"/>
            </a:pPr>
            <a:r>
              <a:rPr lang="tr-TR" sz="1600" b="1" cap="all" dirty="0" smtClean="0"/>
              <a:t>POSTALAR SEKMESİ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Yazım Denetleme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1323520"/>
          </a:xfrm>
        </p:spPr>
        <p:txBody>
          <a:bodyPr/>
          <a:lstStyle/>
          <a:p>
            <a:r>
              <a:rPr lang="tr-TR" sz="1800" b="1" dirty="0" smtClean="0"/>
              <a:t>Eş Anlamlılar</a:t>
            </a:r>
          </a:p>
          <a:p>
            <a:pPr lvl="1"/>
            <a:r>
              <a:rPr lang="tr-TR" sz="1800" dirty="0"/>
              <a:t>Araştır bölmesi yardımıyla seçilen kelimenin eşanlamlılarını araştırır.</a:t>
            </a:r>
          </a:p>
        </p:txBody>
      </p:sp>
      <p:pic>
        <p:nvPicPr>
          <p:cNvPr id="7" name="Resim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372" y="2699139"/>
            <a:ext cx="2960914" cy="1691952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9" name="Resim 8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9537" y="2699139"/>
            <a:ext cx="2379663" cy="3954266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62905099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 startAt="6"/>
            </a:pPr>
            <a:r>
              <a:rPr lang="tr-TR" sz="1600" b="1" cap="all" dirty="0" smtClean="0"/>
              <a:t>POSTALAR SEKMESİ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Yazım Denetleme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1323520"/>
          </a:xfrm>
        </p:spPr>
        <p:txBody>
          <a:bodyPr/>
          <a:lstStyle/>
          <a:p>
            <a:r>
              <a:rPr lang="tr-TR" sz="1800" b="1" dirty="0" smtClean="0"/>
              <a:t>Sözcük Sayımı</a:t>
            </a:r>
          </a:p>
          <a:p>
            <a:pPr lvl="1"/>
            <a:r>
              <a:rPr lang="tr-TR" sz="1800" dirty="0"/>
              <a:t>Belgedeki sözcüklerin, karakterlerin, paragrafların ve satırların sayısını veren araçtır.</a:t>
            </a:r>
          </a:p>
        </p:txBody>
      </p:sp>
      <p:pic>
        <p:nvPicPr>
          <p:cNvPr id="7" name="Resim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372" y="2699139"/>
            <a:ext cx="2960914" cy="1691952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8" name="Resim 7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1574" y="2699139"/>
            <a:ext cx="3182711" cy="3709174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81170402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 startAt="6"/>
            </a:pPr>
            <a:r>
              <a:rPr lang="tr-TR" sz="1600" b="1" cap="all" dirty="0" smtClean="0"/>
              <a:t>POSTALAR SEKMESİ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Dil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1323520"/>
          </a:xfrm>
        </p:spPr>
        <p:txBody>
          <a:bodyPr/>
          <a:lstStyle/>
          <a:p>
            <a:r>
              <a:rPr lang="tr-TR" sz="1800" b="1" dirty="0"/>
              <a:t>Çalışma belgesinde kullanılan temel dil seçeneği ile sözlükler aracılığıyla bir metnin başka bir dile çevrilmesini sağlayan araç grubudur.</a:t>
            </a:r>
          </a:p>
        </p:txBody>
      </p:sp>
      <p:pic>
        <p:nvPicPr>
          <p:cNvPr id="6" name="Resim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7489" y="2140856"/>
            <a:ext cx="2269022" cy="2576288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84400175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 startAt="6"/>
            </a:pPr>
            <a:r>
              <a:rPr lang="tr-TR" sz="1600" b="1" cap="all" dirty="0" smtClean="0"/>
              <a:t>POSTALAR SEKMESİ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Dil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1323520"/>
          </a:xfrm>
        </p:spPr>
        <p:txBody>
          <a:bodyPr/>
          <a:lstStyle/>
          <a:p>
            <a:r>
              <a:rPr lang="tr-TR" sz="1800" b="1" dirty="0" smtClean="0"/>
              <a:t>Çevir</a:t>
            </a:r>
          </a:p>
          <a:p>
            <a:pPr lvl="1"/>
            <a:r>
              <a:rPr lang="tr-TR" sz="1800" dirty="0"/>
              <a:t>Belgedeki metinler sözlükler veya makine çevirisiyle farklı bir dile çevrilir. </a:t>
            </a:r>
          </a:p>
        </p:txBody>
      </p:sp>
      <p:pic>
        <p:nvPicPr>
          <p:cNvPr id="6" name="Resim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169" y="2649309"/>
            <a:ext cx="2002974" cy="2274212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7" name="Resim 6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5142" y="2649309"/>
            <a:ext cx="4611972" cy="3156858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99674761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 startAt="6"/>
            </a:pPr>
            <a:r>
              <a:rPr lang="tr-TR" sz="1600" b="1" cap="all" dirty="0" smtClean="0"/>
              <a:t>POSTALAR SEKMESİ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Dil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2121806"/>
          </a:xfrm>
        </p:spPr>
        <p:txBody>
          <a:bodyPr/>
          <a:lstStyle/>
          <a:p>
            <a:r>
              <a:rPr lang="tr-TR" sz="1800" b="1" dirty="0" smtClean="0"/>
              <a:t>Çevir</a:t>
            </a:r>
          </a:p>
          <a:p>
            <a:pPr lvl="1"/>
            <a:r>
              <a:rPr lang="tr-TR" sz="1800" dirty="0"/>
              <a:t>Belgedeki metinler sözlükler veya makine çevirisiyle farklı bir dile çevrilir. </a:t>
            </a:r>
            <a:endParaRPr lang="tr-TR" sz="1800" dirty="0" smtClean="0"/>
          </a:p>
          <a:p>
            <a:r>
              <a:rPr lang="tr-TR" sz="2200" dirty="0" smtClean="0"/>
              <a:t>Belgeyi Çevir</a:t>
            </a:r>
          </a:p>
          <a:p>
            <a:pPr lvl="1"/>
            <a:r>
              <a:rPr lang="tr-TR" sz="1800" dirty="0"/>
              <a:t>İnternet üzerinden bir çeviriciye metin gönderilir</a:t>
            </a:r>
            <a:r>
              <a:rPr lang="tr-TR" sz="1800" dirty="0" smtClean="0"/>
              <a:t>.</a:t>
            </a:r>
            <a:endParaRPr lang="tr-TR" sz="1800" dirty="0"/>
          </a:p>
        </p:txBody>
      </p:sp>
      <p:pic>
        <p:nvPicPr>
          <p:cNvPr id="6" name="Resim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112" y="2667904"/>
            <a:ext cx="2002974" cy="2274212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7" name="Resim 6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6000" y="2667904"/>
            <a:ext cx="4611972" cy="3156858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8" name="Resim 7"/>
          <p:cNvPicPr/>
          <p:nvPr/>
        </p:nvPicPr>
        <p:blipFill>
          <a:blip r:embed="rId5"/>
          <a:stretch>
            <a:fillRect/>
          </a:stretch>
        </p:blipFill>
        <p:spPr>
          <a:xfrm>
            <a:off x="5762625" y="2162175"/>
            <a:ext cx="3120118" cy="4695825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94586793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 startAt="6"/>
            </a:pPr>
            <a:r>
              <a:rPr lang="tr-TR" sz="1600" b="1" cap="all" dirty="0" smtClean="0"/>
              <a:t>POSTALAR SEKMESİ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Dil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1381578"/>
          </a:xfrm>
        </p:spPr>
        <p:txBody>
          <a:bodyPr/>
          <a:lstStyle/>
          <a:p>
            <a:r>
              <a:rPr lang="tr-TR" sz="2200" dirty="0" smtClean="0"/>
              <a:t>Seçili Metni Çevir</a:t>
            </a:r>
          </a:p>
          <a:p>
            <a:pPr lvl="1"/>
            <a:r>
              <a:rPr lang="tr-TR" sz="1800" dirty="0"/>
              <a:t>Araştırma bölmesi kullanılarak seçilen metnin belirlenen hedef dile çevrilmesi sağlanır.</a:t>
            </a:r>
          </a:p>
        </p:txBody>
      </p:sp>
      <p:pic>
        <p:nvPicPr>
          <p:cNvPr id="6" name="Resim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112" y="2667904"/>
            <a:ext cx="2002974" cy="2274212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9" name="Resim 8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8184" y="1787525"/>
            <a:ext cx="5175930" cy="5040612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71322386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 startAt="6"/>
            </a:pPr>
            <a:r>
              <a:rPr lang="tr-TR" sz="1600" b="1" cap="all" dirty="0" smtClean="0"/>
              <a:t>POSTALAR SEKMESİ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Dil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1381578"/>
          </a:xfrm>
        </p:spPr>
        <p:txBody>
          <a:bodyPr/>
          <a:lstStyle/>
          <a:p>
            <a:r>
              <a:rPr lang="tr-TR" sz="2200" dirty="0" smtClean="0"/>
              <a:t>Mini Çeviri Aracı</a:t>
            </a:r>
          </a:p>
          <a:p>
            <a:pPr lvl="1"/>
            <a:r>
              <a:rPr lang="tr-TR" sz="1800" dirty="0"/>
              <a:t>Çevrilecek metin seçilerek Mouse ile üzerinde beklenir. </a:t>
            </a:r>
          </a:p>
        </p:txBody>
      </p:sp>
      <p:pic>
        <p:nvPicPr>
          <p:cNvPr id="6" name="Resim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112" y="2667904"/>
            <a:ext cx="2002974" cy="2274212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7" name="Resim 6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50" y="2862262"/>
            <a:ext cx="3845108" cy="2079854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11084110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 startAt="6"/>
            </a:pPr>
            <a:r>
              <a:rPr lang="tr-TR" sz="1600" b="1" cap="all" dirty="0" smtClean="0"/>
              <a:t>POSTALAR SEKMESİ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1323520"/>
          </a:xfrm>
        </p:spPr>
        <p:txBody>
          <a:bodyPr/>
          <a:lstStyle/>
          <a:p>
            <a:r>
              <a:rPr lang="tr-TR" sz="1800" b="1" dirty="0"/>
              <a:t>Çalışma belgesinde kullanılan temel dil seçeneği ile sözlükler aracılığıyla bir metnin başka bir dile çevrilmesini sağlayan araç grubudur.</a:t>
            </a:r>
          </a:p>
        </p:txBody>
      </p:sp>
      <p:pic>
        <p:nvPicPr>
          <p:cNvPr id="6" name="Resim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7489" y="2140856"/>
            <a:ext cx="2269022" cy="2576288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92808722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 startAt="6"/>
            </a:pPr>
            <a:r>
              <a:rPr lang="tr-TR" sz="1600" b="1" cap="all" dirty="0" smtClean="0"/>
              <a:t>POSTALAR SEKMESİ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Dil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1323520"/>
          </a:xfrm>
        </p:spPr>
        <p:txBody>
          <a:bodyPr/>
          <a:lstStyle/>
          <a:p>
            <a:r>
              <a:rPr lang="tr-TR" sz="1800" b="1" dirty="0" smtClean="0"/>
              <a:t>Dil</a:t>
            </a:r>
          </a:p>
          <a:p>
            <a:pPr lvl="1"/>
            <a:r>
              <a:rPr lang="tr-TR" sz="1800" dirty="0"/>
              <a:t>Belgenin hangi dille yazılacağı belirlenir.</a:t>
            </a:r>
          </a:p>
        </p:txBody>
      </p:sp>
      <p:pic>
        <p:nvPicPr>
          <p:cNvPr id="6" name="Resim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169" y="2649309"/>
            <a:ext cx="2002974" cy="2274212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8" name="Resim 7"/>
          <p:cNvPicPr/>
          <p:nvPr/>
        </p:nvPicPr>
        <p:blipFill>
          <a:blip r:embed="rId4"/>
          <a:stretch>
            <a:fillRect/>
          </a:stretch>
        </p:blipFill>
        <p:spPr>
          <a:xfrm>
            <a:off x="3663267" y="2649309"/>
            <a:ext cx="4203473" cy="3924088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45962937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 startAt="6"/>
            </a:pPr>
            <a:r>
              <a:rPr lang="tr-TR" sz="1600" b="1" cap="all" dirty="0" smtClean="0"/>
              <a:t>POSTALAR SEKMESİ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Açıklamalar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1323520"/>
          </a:xfrm>
        </p:spPr>
        <p:txBody>
          <a:bodyPr/>
          <a:lstStyle/>
          <a:p>
            <a:r>
              <a:rPr lang="tr-TR" sz="1800" b="1" dirty="0"/>
              <a:t>Çalışma belgesinde verilere ayrı ayrı açıklama ekleyen ve açıklamaları düzenleyen araç grubudur.</a:t>
            </a:r>
          </a:p>
        </p:txBody>
      </p:sp>
      <p:pic>
        <p:nvPicPr>
          <p:cNvPr id="7" name="Resim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8343" y="2417014"/>
            <a:ext cx="3367314" cy="2023972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71831206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42686" y="0"/>
            <a:ext cx="3008313" cy="1162050"/>
          </a:xfrm>
        </p:spPr>
        <p:txBody>
          <a:bodyPr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71714" y="1130300"/>
            <a:ext cx="3008313" cy="4691063"/>
          </a:xfrm>
        </p:spPr>
        <p:txBody>
          <a:bodyPr/>
          <a:lstStyle/>
          <a:p>
            <a:r>
              <a:rPr lang="tr-TR" dirty="0" smtClean="0"/>
              <a:t>GÖRÜNÜM</a:t>
            </a:r>
            <a:endParaRPr lang="tr-TR" dirty="0"/>
          </a:p>
        </p:txBody>
      </p:sp>
      <p:pic>
        <p:nvPicPr>
          <p:cNvPr id="8" name="Resim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314" y="1494971"/>
            <a:ext cx="8200572" cy="457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3008313" cy="1162050"/>
          </a:xfrm>
        </p:spPr>
        <p:txBody>
          <a:bodyPr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22171" y="-118827"/>
            <a:ext cx="5617029" cy="2310484"/>
          </a:xfrm>
        </p:spPr>
        <p:txBody>
          <a:bodyPr/>
          <a:lstStyle/>
          <a:p>
            <a:pPr lvl="0"/>
            <a:r>
              <a:rPr lang="tr-TR" sz="1800" b="1" dirty="0" smtClean="0"/>
              <a:t>Büyük Küçük Harf Değiştir </a:t>
            </a:r>
          </a:p>
          <a:p>
            <a:pPr lvl="1"/>
            <a:r>
              <a:rPr lang="tr-TR" sz="1800" dirty="0" smtClean="0"/>
              <a:t>Karakter </a:t>
            </a:r>
            <a:r>
              <a:rPr lang="tr-TR" sz="1800" dirty="0"/>
              <a:t>grubunun karakterleri üzerinde otomatik büyük/küçük harf ayarlanmasını sağlar</a:t>
            </a:r>
            <a:r>
              <a:rPr lang="tr-TR" sz="1800" dirty="0" smtClean="0"/>
              <a:t>.</a:t>
            </a:r>
          </a:p>
          <a:p>
            <a:pPr lvl="2"/>
            <a:r>
              <a:rPr lang="tr-TR" sz="1600" b="1" dirty="0" smtClean="0"/>
              <a:t>küçük harf</a:t>
            </a:r>
          </a:p>
          <a:p>
            <a:pPr lvl="3"/>
            <a:r>
              <a:rPr lang="tr-TR" sz="1600" dirty="0" smtClean="0"/>
              <a:t>Karakter grubunun tamamı küçük harfe dönüştürülür.</a:t>
            </a:r>
            <a:endParaRPr lang="tr-TR" sz="1600" b="1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33071" y="1117599"/>
            <a:ext cx="3008313" cy="4691063"/>
          </a:xfrm>
        </p:spPr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/>
            </a:pPr>
            <a:r>
              <a:rPr lang="tr-TR" sz="1600" b="1" cap="all" dirty="0"/>
              <a:t>Giriş Sekmesi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Yazı Tipi</a:t>
            </a:r>
            <a:endParaRPr lang="tr-TR" sz="1600" dirty="0"/>
          </a:p>
          <a:p>
            <a:endParaRPr lang="tr-TR" sz="1600" dirty="0" smtClean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25484"/>
            <a:ext cx="3441384" cy="11343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Resim 10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3689" y="-184836"/>
            <a:ext cx="511853" cy="3696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Resim 12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0770" y="2425484"/>
            <a:ext cx="4071889" cy="3719514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84852882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 startAt="6"/>
            </a:pPr>
            <a:r>
              <a:rPr lang="tr-TR" sz="1600" b="1" cap="all" dirty="0" smtClean="0"/>
              <a:t>POSTALAR SEKMESİ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Açıklamalar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1323520"/>
          </a:xfrm>
        </p:spPr>
        <p:txBody>
          <a:bodyPr/>
          <a:lstStyle/>
          <a:p>
            <a:r>
              <a:rPr lang="tr-TR" sz="1800" b="1" dirty="0" smtClean="0"/>
              <a:t>Yeni Açıklama</a:t>
            </a:r>
          </a:p>
          <a:p>
            <a:pPr lvl="1"/>
            <a:r>
              <a:rPr lang="tr-TR" sz="1800" dirty="0"/>
              <a:t>Seçilen nesnelere açıklama etiketleri oluşturan araçtır. </a:t>
            </a:r>
          </a:p>
        </p:txBody>
      </p:sp>
      <p:pic>
        <p:nvPicPr>
          <p:cNvPr id="7" name="Resim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974" y="2634343"/>
            <a:ext cx="2644166" cy="1589314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6" name="Resim 5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2322" y="1940378"/>
            <a:ext cx="5843476" cy="3589564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89646457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 startAt="6"/>
            </a:pPr>
            <a:r>
              <a:rPr lang="tr-TR" sz="1600" b="1" cap="all" dirty="0" smtClean="0"/>
              <a:t>POSTALAR SEKMESİ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İzleme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1584778"/>
          </a:xfrm>
        </p:spPr>
        <p:txBody>
          <a:bodyPr/>
          <a:lstStyle/>
          <a:p>
            <a:r>
              <a:rPr lang="tr-TR" sz="1800" b="1" dirty="0"/>
              <a:t>Eklemeler, silmeler ve biçimlendirme değişiklikleri de dâhil belgede ki bütün biçimlendirmeleri takip eden ve kullanıcının kontrol etmesini sağlayan araç grubudur.</a:t>
            </a:r>
          </a:p>
        </p:txBody>
      </p:sp>
      <p:pic>
        <p:nvPicPr>
          <p:cNvPr id="6" name="Resim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720" y="2532742"/>
            <a:ext cx="5028560" cy="1792516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64095783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 startAt="6"/>
            </a:pPr>
            <a:r>
              <a:rPr lang="tr-TR" sz="1600" b="1" cap="all" dirty="0" smtClean="0"/>
              <a:t>POSTALAR SEKMESİ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İzleme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1584778"/>
          </a:xfrm>
        </p:spPr>
        <p:txBody>
          <a:bodyPr/>
          <a:lstStyle/>
          <a:p>
            <a:r>
              <a:rPr lang="tr-TR" sz="1800" b="1" dirty="0" smtClean="0"/>
              <a:t>Değişiklikleri İzle</a:t>
            </a:r>
          </a:p>
          <a:p>
            <a:pPr lvl="1"/>
            <a:r>
              <a:rPr lang="tr-TR" sz="1800" dirty="0"/>
              <a:t>Belgede yapılan her türlü değişikliği gösteren araçtır.</a:t>
            </a:r>
          </a:p>
        </p:txBody>
      </p:sp>
      <p:pic>
        <p:nvPicPr>
          <p:cNvPr id="6" name="Resim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42" y="2488718"/>
            <a:ext cx="3646878" cy="1299992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7" name="Resim 6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5494" y="2488718"/>
            <a:ext cx="4885646" cy="4076694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24342471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 startAt="6"/>
            </a:pPr>
            <a:r>
              <a:rPr lang="tr-TR" sz="1600" b="1" cap="all" dirty="0" smtClean="0"/>
              <a:t>POSTALAR SEKMESİ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Değişiklikler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1584778"/>
          </a:xfrm>
        </p:spPr>
        <p:txBody>
          <a:bodyPr/>
          <a:lstStyle/>
          <a:p>
            <a:r>
              <a:rPr lang="tr-TR" sz="1800" b="1" dirty="0"/>
              <a:t>Belgedeki tüm değişiklikleri kabul etme ve reddetme yanı sıra diğer seçeneklerin kullanıcıya sunulduğu araç grubudur.</a:t>
            </a:r>
          </a:p>
        </p:txBody>
      </p:sp>
      <p:pic>
        <p:nvPicPr>
          <p:cNvPr id="8" name="Resim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8056" y="2192404"/>
            <a:ext cx="3947888" cy="2473192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23667985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 startAt="6"/>
            </a:pPr>
            <a:r>
              <a:rPr lang="tr-TR" sz="1600" b="1" cap="all" dirty="0" smtClean="0"/>
              <a:t>POSTALAR SEKMESİ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Karşılaştır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1584778"/>
          </a:xfrm>
        </p:spPr>
        <p:txBody>
          <a:bodyPr/>
          <a:lstStyle/>
          <a:p>
            <a:r>
              <a:rPr lang="tr-TR" sz="1800" b="1" dirty="0"/>
              <a:t>Belgenin birden çok karşılaştıran veya birleştiren araç grubudur.</a:t>
            </a:r>
          </a:p>
        </p:txBody>
      </p:sp>
      <p:pic>
        <p:nvPicPr>
          <p:cNvPr id="6" name="Resim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3828" y="2224664"/>
            <a:ext cx="3396344" cy="2727986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47381275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 startAt="6"/>
            </a:pPr>
            <a:r>
              <a:rPr lang="tr-TR" sz="1600" b="1" cap="all" dirty="0" smtClean="0"/>
              <a:t>POSTALAR SEKMESİ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Koru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2774950"/>
          </a:xfrm>
        </p:spPr>
        <p:txBody>
          <a:bodyPr/>
          <a:lstStyle/>
          <a:p>
            <a:r>
              <a:rPr lang="tr-TR" sz="1800" b="1" dirty="0"/>
              <a:t>Kişilerin belgenin belirli bölümlerini düzenleme veya biçimlendirme şeklini çeşitli şekillerde kısıtlayan araç grubudur</a:t>
            </a:r>
            <a:r>
              <a:rPr lang="tr-TR" sz="1800" b="1" dirty="0" smtClean="0"/>
              <a:t>.</a:t>
            </a:r>
          </a:p>
          <a:p>
            <a:r>
              <a:rPr lang="tr-TR" sz="1800" b="1" dirty="0" smtClean="0"/>
              <a:t>Yazarları Engelle</a:t>
            </a:r>
          </a:p>
          <a:p>
            <a:pPr lvl="1"/>
            <a:r>
              <a:rPr lang="tr-TR" sz="1800" dirty="0"/>
              <a:t>Belgenin başka bilgisayarlarda değiştirilmesini engeller  </a:t>
            </a:r>
            <a:endParaRPr lang="tr-TR" sz="1800" dirty="0" smtClean="0"/>
          </a:p>
          <a:p>
            <a:r>
              <a:rPr lang="tr-TR" sz="1800" b="1" dirty="0" smtClean="0"/>
              <a:t>Biçimlendirmeyi Kısıtla</a:t>
            </a:r>
          </a:p>
          <a:p>
            <a:pPr lvl="1"/>
            <a:r>
              <a:rPr lang="tr-TR" sz="1800" dirty="0"/>
              <a:t>Belgeyi biçimlendirme açısından koruyan araçtır.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7371" y="3255811"/>
            <a:ext cx="3309258" cy="1971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3082314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341088" y="-176884"/>
            <a:ext cx="3008313" cy="1162050"/>
          </a:xfrm>
        </p:spPr>
        <p:txBody>
          <a:bodyPr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01600" y="1057737"/>
            <a:ext cx="2569029" cy="4399634"/>
          </a:xfrm>
        </p:spPr>
        <p:txBody>
          <a:bodyPr/>
          <a:lstStyle/>
          <a:p>
            <a:r>
              <a:rPr lang="tr-TR" sz="1600" dirty="0" smtClean="0"/>
              <a:t>METİN ÜZERİNDE ÇALIŞMA</a:t>
            </a:r>
          </a:p>
          <a:p>
            <a:pPr marL="538163" lvl="1" indent="-342900">
              <a:buFont typeface="Arial" pitchFamily="34" charset="0"/>
              <a:buChar char="•"/>
            </a:pPr>
            <a:endParaRPr lang="tr-TR" sz="1400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5" name="Metin kutusu 4"/>
          <p:cNvSpPr txBox="1"/>
          <p:nvPr/>
        </p:nvSpPr>
        <p:spPr>
          <a:xfrm>
            <a:off x="2409371" y="638395"/>
            <a:ext cx="580571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+mj-lt"/>
              <a:buAutoNum type="arabicPeriod" startAt="7"/>
            </a:pPr>
            <a:r>
              <a:rPr lang="tr-TR" b="1" cap="all" dirty="0" smtClean="0"/>
              <a:t>GÖRÜNÜM SEKMESİ</a:t>
            </a:r>
            <a:endParaRPr lang="tr-TR" b="1" cap="all" dirty="0"/>
          </a:p>
          <a:p>
            <a:pPr marL="444500" lvl="0" indent="-285750">
              <a:buFont typeface="Arial" pitchFamily="34" charset="0"/>
              <a:buChar char="•"/>
            </a:pPr>
            <a:r>
              <a:rPr lang="tr-TR" dirty="0" smtClean="0"/>
              <a:t>Belge Görünümleri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dirty="0" smtClean="0"/>
              <a:t>Göster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dirty="0" smtClean="0"/>
              <a:t>Yakınlaştır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dirty="0" smtClean="0"/>
              <a:t>Pencere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dirty="0" smtClean="0"/>
              <a:t>Makrolar</a:t>
            </a:r>
            <a:endParaRPr lang="tr-TR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70" y="2924636"/>
            <a:ext cx="8903204" cy="33310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5486720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 startAt="7"/>
            </a:pPr>
            <a:r>
              <a:rPr lang="tr-TR" sz="1600" b="1" cap="all" dirty="0" smtClean="0"/>
              <a:t>POSTALAR SEKMESİ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Belge Görünümleri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5271406"/>
          </a:xfrm>
        </p:spPr>
        <p:txBody>
          <a:bodyPr/>
          <a:lstStyle/>
          <a:p>
            <a:r>
              <a:rPr lang="tr-TR" sz="1800" b="1" dirty="0" smtClean="0"/>
              <a:t>Sayfa Düzeni</a:t>
            </a:r>
          </a:p>
          <a:p>
            <a:pPr lvl="1"/>
            <a:r>
              <a:rPr lang="tr-TR" sz="1800" dirty="0"/>
              <a:t>Belgeyi metin sayfada görünecek şekilde görüntüler. Varsayılan belge </a:t>
            </a:r>
            <a:r>
              <a:rPr lang="tr-TR" sz="1800" dirty="0" smtClean="0"/>
              <a:t>görünümüdür</a:t>
            </a:r>
          </a:p>
          <a:p>
            <a:r>
              <a:rPr lang="tr-TR" sz="1800" b="1" dirty="0" smtClean="0"/>
              <a:t>Tam Ekran Okuma</a:t>
            </a:r>
          </a:p>
          <a:p>
            <a:pPr lvl="1"/>
            <a:r>
              <a:rPr lang="tr-TR" sz="1800" dirty="0"/>
              <a:t>Okuma için veya belgeye açıklama eklemek için kullanılabilir alanı en yüksek düzeye </a:t>
            </a:r>
            <a:r>
              <a:rPr lang="tr-TR" sz="1800" dirty="0" smtClean="0"/>
              <a:t>çıkarır.</a:t>
            </a:r>
          </a:p>
          <a:p>
            <a:r>
              <a:rPr lang="tr-TR" sz="1800" b="1" dirty="0" smtClean="0"/>
              <a:t>Web Düzeni</a:t>
            </a:r>
          </a:p>
          <a:p>
            <a:pPr lvl="1"/>
            <a:r>
              <a:rPr lang="tr-TR" sz="1800" dirty="0"/>
              <a:t>Belgeyi web sayfasında görüneceği şekilde görüntüler.</a:t>
            </a:r>
          </a:p>
          <a:p>
            <a:r>
              <a:rPr lang="tr-TR" sz="1800" b="1" dirty="0" err="1" smtClean="0"/>
              <a:t>Anahat</a:t>
            </a:r>
            <a:endParaRPr lang="tr-TR" sz="1800" b="1" dirty="0" smtClean="0"/>
          </a:p>
          <a:p>
            <a:pPr lvl="1"/>
            <a:r>
              <a:rPr lang="tr-TR" sz="1800" dirty="0"/>
              <a:t>Belge </a:t>
            </a:r>
            <a:r>
              <a:rPr lang="tr-TR" sz="1800" dirty="0" err="1"/>
              <a:t>anahat</a:t>
            </a:r>
            <a:r>
              <a:rPr lang="tr-TR" sz="1800" dirty="0"/>
              <a:t> olarak görüntülenir ve </a:t>
            </a:r>
            <a:r>
              <a:rPr lang="tr-TR" sz="1800" dirty="0" err="1"/>
              <a:t>anahat</a:t>
            </a:r>
            <a:r>
              <a:rPr lang="tr-TR" sz="1800" dirty="0"/>
              <a:t> araçları ayrı bir sekmede </a:t>
            </a:r>
            <a:r>
              <a:rPr lang="tr-TR" sz="1800" dirty="0" smtClean="0"/>
              <a:t>açılır.</a:t>
            </a:r>
          </a:p>
          <a:p>
            <a:r>
              <a:rPr lang="tr-TR" sz="1800" b="1" dirty="0" smtClean="0"/>
              <a:t>Taslak</a:t>
            </a:r>
          </a:p>
          <a:p>
            <a:pPr lvl="1"/>
            <a:r>
              <a:rPr lang="tr-TR" sz="1800" dirty="0" smtClean="0"/>
              <a:t>Belgeyi hızlı düzenlemek için taslak olarak belge görüntülenir.</a:t>
            </a:r>
            <a:endParaRPr lang="tr-TR" sz="1800" dirty="0"/>
          </a:p>
        </p:txBody>
      </p:sp>
      <p:pic>
        <p:nvPicPr>
          <p:cNvPr id="7" name="Resim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328" y="2615066"/>
            <a:ext cx="3064201" cy="1492477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64385978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1046843"/>
          </a:xfrm>
        </p:spPr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 startAt="7"/>
            </a:pPr>
            <a:r>
              <a:rPr lang="tr-TR" sz="1600" b="1" cap="all" dirty="0" smtClean="0"/>
              <a:t>POSTALAR SEKMESİ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Göster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3390558"/>
          </a:xfrm>
        </p:spPr>
        <p:txBody>
          <a:bodyPr/>
          <a:lstStyle/>
          <a:p>
            <a:r>
              <a:rPr lang="tr-TR" sz="1800" b="1" dirty="0" smtClean="0"/>
              <a:t>Cetvel</a:t>
            </a:r>
          </a:p>
          <a:p>
            <a:pPr lvl="1"/>
            <a:r>
              <a:rPr lang="tr-TR" sz="1800" dirty="0"/>
              <a:t>Belgedeki nesneleri ölçmek ve hizalamak için kullanılan araçtır.</a:t>
            </a:r>
          </a:p>
          <a:p>
            <a:r>
              <a:rPr lang="tr-TR" sz="1800" b="1" dirty="0" smtClean="0"/>
              <a:t>Kılavuz Çizgileri</a:t>
            </a:r>
          </a:p>
          <a:p>
            <a:pPr lvl="1"/>
            <a:r>
              <a:rPr lang="tr-TR" sz="1800" dirty="0"/>
              <a:t>Belgede nesnelerin daha hassa hizalanması için belge zemininde beliren kareli çizgilerdir</a:t>
            </a:r>
            <a:r>
              <a:rPr lang="tr-TR" sz="1800" dirty="0" smtClean="0"/>
              <a:t>.</a:t>
            </a:r>
          </a:p>
          <a:p>
            <a:r>
              <a:rPr lang="tr-TR" sz="1800" b="1" dirty="0" smtClean="0"/>
              <a:t>Gezinti Bölmesi</a:t>
            </a:r>
          </a:p>
          <a:p>
            <a:pPr lvl="1"/>
            <a:r>
              <a:rPr lang="tr-TR" sz="1800" dirty="0"/>
              <a:t>Belgede başlığa göre, sayfaya göre metin ya da nesne arayarak gezinmeyi sağlayan yardımcı bölmedir</a:t>
            </a:r>
          </a:p>
        </p:txBody>
      </p:sp>
      <p:pic>
        <p:nvPicPr>
          <p:cNvPr id="6" name="Resim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053" y="2581047"/>
            <a:ext cx="2301663" cy="2165124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8" name="Resim 7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24"/>
          <a:stretch/>
        </p:blipFill>
        <p:spPr bwMode="auto">
          <a:xfrm>
            <a:off x="3184297" y="3663609"/>
            <a:ext cx="5030789" cy="3233296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39018956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1046843"/>
          </a:xfrm>
        </p:spPr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 startAt="7"/>
            </a:pPr>
            <a:r>
              <a:rPr lang="tr-TR" sz="1600" b="1" cap="all" dirty="0" smtClean="0"/>
              <a:t>POSTALAR SEKMESİ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Yakınlaştır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1773464"/>
          </a:xfrm>
        </p:spPr>
        <p:txBody>
          <a:bodyPr/>
          <a:lstStyle/>
          <a:p>
            <a:r>
              <a:rPr lang="tr-TR" sz="1800" b="1" dirty="0" smtClean="0"/>
              <a:t>Yakınlaştır</a:t>
            </a:r>
          </a:p>
          <a:p>
            <a:pPr lvl="1"/>
            <a:r>
              <a:rPr lang="tr-TR" sz="1800" dirty="0"/>
              <a:t>Belgenin yakınlık düzeyini ayarlamak için yakınlaştır penceresini açan </a:t>
            </a:r>
            <a:r>
              <a:rPr lang="tr-TR" sz="1800" dirty="0" smtClean="0"/>
              <a:t>araçtır</a:t>
            </a:r>
            <a:r>
              <a:rPr lang="tr-TR" sz="1800" dirty="0"/>
              <a:t>.</a:t>
            </a:r>
            <a:endParaRPr lang="tr-TR" sz="1800" dirty="0" smtClean="0"/>
          </a:p>
        </p:txBody>
      </p:sp>
      <p:pic>
        <p:nvPicPr>
          <p:cNvPr id="7" name="Resim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116" y="2518228"/>
            <a:ext cx="3322284" cy="1763486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9" name="Resim 8"/>
          <p:cNvPicPr/>
          <p:nvPr/>
        </p:nvPicPr>
        <p:blipFill>
          <a:blip r:embed="rId4"/>
          <a:stretch>
            <a:fillRect/>
          </a:stretch>
        </p:blipFill>
        <p:spPr>
          <a:xfrm>
            <a:off x="3793443" y="2518228"/>
            <a:ext cx="4581300" cy="4157324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35709955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3008313" cy="1162050"/>
          </a:xfrm>
        </p:spPr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22171" y="-118827"/>
            <a:ext cx="5617029" cy="2310484"/>
          </a:xfrm>
        </p:spPr>
        <p:txBody>
          <a:bodyPr/>
          <a:lstStyle/>
          <a:p>
            <a:pPr lvl="0"/>
            <a:r>
              <a:rPr lang="tr-TR" sz="1800" b="1" dirty="0" smtClean="0"/>
              <a:t>Büyük Küçük Harf Değiştir </a:t>
            </a:r>
          </a:p>
          <a:p>
            <a:pPr lvl="1"/>
            <a:r>
              <a:rPr lang="tr-TR" sz="1800" dirty="0" smtClean="0"/>
              <a:t>Karakter </a:t>
            </a:r>
            <a:r>
              <a:rPr lang="tr-TR" sz="1800" dirty="0"/>
              <a:t>grubunun karakterleri üzerinde otomatik büyük/küçük harf ayarlanmasını sağlar</a:t>
            </a:r>
            <a:r>
              <a:rPr lang="tr-TR" sz="1800" dirty="0" smtClean="0"/>
              <a:t>.</a:t>
            </a:r>
          </a:p>
          <a:p>
            <a:pPr lvl="2"/>
            <a:r>
              <a:rPr lang="tr-TR" sz="1600" b="1" dirty="0" smtClean="0"/>
              <a:t>BÜYÜK HARF </a:t>
            </a:r>
          </a:p>
          <a:p>
            <a:pPr lvl="3"/>
            <a:r>
              <a:rPr lang="tr-TR" sz="1600" dirty="0" smtClean="0"/>
              <a:t>Karakter grubunun tamamı BÜYÜK harfe dönüştürülür.</a:t>
            </a:r>
            <a:endParaRPr lang="tr-TR" sz="1600" b="1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33071" y="1117599"/>
            <a:ext cx="3008313" cy="4691063"/>
          </a:xfrm>
        </p:spPr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/>
            </a:pPr>
            <a:r>
              <a:rPr lang="tr-TR" sz="1600" b="1" cap="all" dirty="0"/>
              <a:t>Giriş Sekmesi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Yazı Tipi</a:t>
            </a:r>
            <a:endParaRPr lang="tr-TR" sz="1600" dirty="0"/>
          </a:p>
          <a:p>
            <a:endParaRPr lang="tr-TR" sz="1600" dirty="0" smtClean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25484"/>
            <a:ext cx="3441384" cy="11343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Resim 10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3689" y="-184836"/>
            <a:ext cx="511853" cy="369672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Resim 8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4343" y="2425484"/>
            <a:ext cx="3744686" cy="3651843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30147555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1046843"/>
          </a:xfrm>
        </p:spPr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 startAt="7"/>
            </a:pPr>
            <a:r>
              <a:rPr lang="tr-TR" sz="1600" b="1" cap="all" dirty="0" smtClean="0"/>
              <a:t>POSTALAR SEKMESİ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Yakınlaştır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4603750"/>
          </a:xfrm>
        </p:spPr>
        <p:txBody>
          <a:bodyPr/>
          <a:lstStyle/>
          <a:p>
            <a:r>
              <a:rPr lang="tr-TR" sz="1800" b="1" dirty="0" smtClean="0"/>
              <a:t>%100</a:t>
            </a:r>
          </a:p>
          <a:p>
            <a:pPr lvl="1"/>
            <a:r>
              <a:rPr lang="tr-TR" sz="1800" dirty="0"/>
              <a:t>Belgeyi normal boyutuyla (%100) çalışma alanına yerleştirir.</a:t>
            </a:r>
          </a:p>
          <a:p>
            <a:r>
              <a:rPr lang="tr-TR" sz="1800" b="1" dirty="0" smtClean="0"/>
              <a:t>Bir Sayfa</a:t>
            </a:r>
          </a:p>
          <a:p>
            <a:pPr lvl="1"/>
            <a:r>
              <a:rPr lang="tr-TR" sz="1800" dirty="0"/>
              <a:t>Çalışma alanına bir tam sayfa sığacak şekilde belge </a:t>
            </a:r>
            <a:r>
              <a:rPr lang="tr-TR" sz="1800" dirty="0" smtClean="0"/>
              <a:t>boyutlandırılır</a:t>
            </a:r>
          </a:p>
          <a:p>
            <a:r>
              <a:rPr lang="tr-TR" sz="1800" b="1" dirty="0" smtClean="0"/>
              <a:t>İki Sayfa</a:t>
            </a:r>
          </a:p>
          <a:p>
            <a:pPr lvl="1"/>
            <a:r>
              <a:rPr lang="tr-TR" sz="1800" dirty="0"/>
              <a:t>Çalışma alanına iki tam sayfa sığacak şekilde belgeyi boyutlandıran araçtır</a:t>
            </a:r>
            <a:r>
              <a:rPr lang="tr-TR" sz="1800" dirty="0" smtClean="0"/>
              <a:t>.</a:t>
            </a:r>
          </a:p>
          <a:p>
            <a:r>
              <a:rPr lang="tr-TR" sz="1800" b="1" dirty="0" smtClean="0"/>
              <a:t>Sayfa Genişliği</a:t>
            </a:r>
          </a:p>
          <a:p>
            <a:pPr lvl="1"/>
            <a:r>
              <a:rPr lang="tr-TR" sz="1800" dirty="0"/>
              <a:t>Sayfanın genişliği pencere genişliği ile eşitlenecek şekilde belgeyi boyutlandıran araç grubudur.</a:t>
            </a:r>
          </a:p>
          <a:p>
            <a:pPr lvl="1"/>
            <a:endParaRPr lang="tr-TR" sz="1800" dirty="0"/>
          </a:p>
        </p:txBody>
      </p:sp>
      <p:pic>
        <p:nvPicPr>
          <p:cNvPr id="7" name="Resim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116" y="2518228"/>
            <a:ext cx="3322284" cy="1763486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59731995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1046843"/>
          </a:xfrm>
        </p:spPr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 startAt="7"/>
            </a:pPr>
            <a:r>
              <a:rPr lang="tr-TR" sz="1600" b="1" cap="all" dirty="0" smtClean="0"/>
              <a:t>POSTALAR SEKMESİ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Pencere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4603750"/>
          </a:xfrm>
        </p:spPr>
        <p:txBody>
          <a:bodyPr/>
          <a:lstStyle/>
          <a:p>
            <a:r>
              <a:rPr lang="tr-TR" sz="1800" b="1" dirty="0" smtClean="0"/>
              <a:t>Yeni Pencere</a:t>
            </a:r>
          </a:p>
          <a:p>
            <a:pPr lvl="1"/>
            <a:r>
              <a:rPr lang="tr-TR" sz="1800" dirty="0"/>
              <a:t>Belgenin aynısını yeni bir pencerede açar</a:t>
            </a:r>
            <a:r>
              <a:rPr lang="tr-TR" sz="1800" dirty="0" smtClean="0"/>
              <a:t>.</a:t>
            </a:r>
          </a:p>
          <a:p>
            <a:r>
              <a:rPr lang="tr-TR" sz="1800" b="1" dirty="0" smtClean="0"/>
              <a:t>Tümünü Yerleştir</a:t>
            </a:r>
          </a:p>
          <a:p>
            <a:pPr lvl="1"/>
            <a:r>
              <a:rPr lang="tr-TR" sz="1800" dirty="0"/>
              <a:t>Açık olan tüm Word pencerelerinin ekrana dağıtılır</a:t>
            </a:r>
            <a:endParaRPr lang="tr-TR" sz="1800" dirty="0" smtClean="0"/>
          </a:p>
          <a:p>
            <a:r>
              <a:rPr lang="tr-TR" sz="1800" b="1" dirty="0" smtClean="0"/>
              <a:t>Böl</a:t>
            </a:r>
          </a:p>
          <a:p>
            <a:pPr lvl="1"/>
            <a:r>
              <a:rPr lang="tr-TR" sz="1800" dirty="0"/>
              <a:t>Belgenin farklı bölümlerinin aynı anda görüntülenebilmesi için aktif pencere iki parçaya bölünür.</a:t>
            </a:r>
            <a:r>
              <a:rPr lang="tr-TR" sz="1800" dirty="0" smtClean="0"/>
              <a:t>.</a:t>
            </a:r>
          </a:p>
          <a:p>
            <a:r>
              <a:rPr lang="tr-TR" sz="1800" b="1" dirty="0" smtClean="0"/>
              <a:t>Yan Yana Görüntüle</a:t>
            </a:r>
          </a:p>
          <a:p>
            <a:pPr lvl="1"/>
            <a:r>
              <a:rPr lang="tr-TR" sz="1800" dirty="0"/>
              <a:t>Farklı pencerelerin içeriklerinin karşılaştırılabilmesi için pencereler ekrana yan yana yerleştirilir</a:t>
            </a:r>
            <a:r>
              <a:rPr lang="tr-TR" sz="1800" dirty="0" smtClean="0"/>
              <a:t>.</a:t>
            </a:r>
            <a:endParaRPr lang="tr-TR" sz="1800" dirty="0"/>
          </a:p>
          <a:p>
            <a:pPr lvl="1"/>
            <a:endParaRPr lang="tr-TR" sz="18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457" y="4555670"/>
            <a:ext cx="6327138" cy="14387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0595630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1046843"/>
          </a:xfrm>
        </p:spPr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 startAt="7"/>
            </a:pPr>
            <a:r>
              <a:rPr lang="tr-TR" sz="1600" b="1" cap="all" dirty="0" smtClean="0"/>
              <a:t>POSTALAR SEKMESİ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Pencere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4603750"/>
          </a:xfrm>
        </p:spPr>
        <p:txBody>
          <a:bodyPr/>
          <a:lstStyle/>
          <a:p>
            <a:r>
              <a:rPr lang="tr-TR" sz="1800" b="1" dirty="0" smtClean="0"/>
              <a:t>Yeni Pencere</a:t>
            </a:r>
          </a:p>
          <a:p>
            <a:pPr lvl="1"/>
            <a:r>
              <a:rPr lang="tr-TR" sz="1800" dirty="0"/>
              <a:t>Belgenin aynısını yeni bir pencerede açar</a:t>
            </a:r>
            <a:r>
              <a:rPr lang="tr-TR" sz="1800" dirty="0" smtClean="0"/>
              <a:t>.</a:t>
            </a:r>
          </a:p>
          <a:p>
            <a:r>
              <a:rPr lang="tr-TR" sz="1800" b="1" dirty="0" smtClean="0"/>
              <a:t>Tümünü Yerleştir</a:t>
            </a:r>
          </a:p>
          <a:p>
            <a:pPr lvl="1"/>
            <a:r>
              <a:rPr lang="tr-TR" sz="1800" dirty="0"/>
              <a:t>Açık olan tüm Word pencerelerinin ekrana dağıtılır</a:t>
            </a:r>
            <a:endParaRPr lang="tr-TR" sz="1800" dirty="0" smtClean="0"/>
          </a:p>
          <a:p>
            <a:r>
              <a:rPr lang="tr-TR" sz="1800" b="1" dirty="0" smtClean="0"/>
              <a:t>Böl</a:t>
            </a:r>
          </a:p>
          <a:p>
            <a:pPr lvl="1"/>
            <a:r>
              <a:rPr lang="tr-TR" sz="1800" dirty="0"/>
              <a:t>Belgenin farklı bölümlerinin aynı anda görüntülenebilmesi için aktif pencere iki parçaya bölünür.</a:t>
            </a:r>
            <a:r>
              <a:rPr lang="tr-TR" sz="1800" dirty="0" smtClean="0"/>
              <a:t>.</a:t>
            </a:r>
          </a:p>
          <a:p>
            <a:r>
              <a:rPr lang="tr-TR" sz="1800" b="1" dirty="0" smtClean="0"/>
              <a:t>Yan Yana Görüntüle</a:t>
            </a:r>
          </a:p>
          <a:p>
            <a:pPr lvl="1"/>
            <a:r>
              <a:rPr lang="tr-TR" sz="1800" dirty="0"/>
              <a:t>Farklı pencerelerin içeriklerinin karşılaştırılabilmesi için pencereler ekrana yan yana yerleştirilir</a:t>
            </a:r>
            <a:r>
              <a:rPr lang="tr-TR" sz="1800" dirty="0" smtClean="0"/>
              <a:t>.</a:t>
            </a:r>
            <a:endParaRPr lang="tr-TR" sz="1800" dirty="0"/>
          </a:p>
          <a:p>
            <a:pPr lvl="1"/>
            <a:endParaRPr lang="tr-TR" sz="18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457" y="4555670"/>
            <a:ext cx="6327138" cy="14387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6062728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1046843"/>
          </a:xfrm>
        </p:spPr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 startAt="7"/>
            </a:pPr>
            <a:r>
              <a:rPr lang="tr-TR" sz="1600" b="1" cap="all" dirty="0" smtClean="0"/>
              <a:t>POSTALAR SEKMESİ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Pencere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4603750"/>
          </a:xfrm>
        </p:spPr>
        <p:txBody>
          <a:bodyPr/>
          <a:lstStyle/>
          <a:p>
            <a:r>
              <a:rPr lang="tr-TR" sz="1800" b="1" dirty="0" smtClean="0"/>
              <a:t>Zaman Uyumlu Kaydırma</a:t>
            </a:r>
          </a:p>
          <a:p>
            <a:pPr lvl="1"/>
            <a:r>
              <a:rPr lang="tr-TR" sz="1800" dirty="0"/>
              <a:t>Farklı pencerelerde ki belgelerin içeriklerinin eş zamanlı kaydırılmasını </a:t>
            </a:r>
            <a:r>
              <a:rPr lang="tr-TR" sz="1800" dirty="0" smtClean="0"/>
              <a:t>sağlar.</a:t>
            </a:r>
          </a:p>
          <a:p>
            <a:r>
              <a:rPr lang="tr-TR" sz="1800" b="1" dirty="0" smtClean="0"/>
              <a:t>Pencere Konumunu Sıfırla</a:t>
            </a:r>
          </a:p>
          <a:p>
            <a:pPr lvl="1"/>
            <a:r>
              <a:rPr lang="tr-TR" sz="1800" dirty="0"/>
              <a:t>Yan yana açılan iki pencerenin konumlarını sıfırlar.</a:t>
            </a:r>
            <a:endParaRPr lang="tr-TR" sz="1800" dirty="0" smtClean="0"/>
          </a:p>
          <a:p>
            <a:r>
              <a:rPr lang="tr-TR" sz="1800" b="1" dirty="0" smtClean="0"/>
              <a:t>Pencerelerde Geçiş Yap</a:t>
            </a:r>
          </a:p>
          <a:p>
            <a:pPr lvl="1"/>
            <a:r>
              <a:rPr lang="tr-TR" sz="1800" dirty="0"/>
              <a:t>Açık olan pencereler arasında hızlı geçiş sağlayan araçtır</a:t>
            </a:r>
            <a:r>
              <a:rPr lang="tr-TR" sz="1800" dirty="0" smtClean="0"/>
              <a:t>.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457" y="4555670"/>
            <a:ext cx="6327138" cy="14387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2950926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3008313" cy="1162050"/>
          </a:xfrm>
        </p:spPr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22171" y="-118827"/>
            <a:ext cx="5617029" cy="2310484"/>
          </a:xfrm>
        </p:spPr>
        <p:txBody>
          <a:bodyPr/>
          <a:lstStyle/>
          <a:p>
            <a:pPr lvl="0"/>
            <a:r>
              <a:rPr lang="tr-TR" sz="1800" b="1" dirty="0" smtClean="0"/>
              <a:t>Büyük Küçük Harf Değiştir </a:t>
            </a:r>
          </a:p>
          <a:p>
            <a:pPr lvl="1"/>
            <a:r>
              <a:rPr lang="tr-TR" sz="1800" dirty="0" smtClean="0"/>
              <a:t>Karakter </a:t>
            </a:r>
            <a:r>
              <a:rPr lang="tr-TR" sz="1800" dirty="0"/>
              <a:t>grubunun karakterleri üzerinde otomatik büyük/küçük harf ayarlanmasını sağlar</a:t>
            </a:r>
            <a:r>
              <a:rPr lang="tr-TR" sz="1800" dirty="0" smtClean="0"/>
              <a:t>.</a:t>
            </a:r>
          </a:p>
          <a:p>
            <a:pPr lvl="2"/>
            <a:r>
              <a:rPr lang="tr-TR" sz="1600" b="1" dirty="0" smtClean="0"/>
              <a:t>Her Sözcüğü Büyük Harfe Çevir</a:t>
            </a:r>
          </a:p>
          <a:p>
            <a:pPr lvl="3"/>
            <a:r>
              <a:rPr lang="tr-TR" sz="1600" dirty="0" smtClean="0"/>
              <a:t>Karakter grubundaki farklı sözcüklerin ilk karakterlerini büyük harfe çevirir.</a:t>
            </a:r>
            <a:endParaRPr lang="tr-TR" sz="1600" b="1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33071" y="1117599"/>
            <a:ext cx="3008313" cy="4691063"/>
          </a:xfrm>
        </p:spPr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/>
            </a:pPr>
            <a:r>
              <a:rPr lang="tr-TR" sz="1600" b="1" cap="all" dirty="0"/>
              <a:t>Giriş Sekmesi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Yazı Tipi</a:t>
            </a:r>
            <a:endParaRPr lang="tr-TR" sz="1600" dirty="0"/>
          </a:p>
          <a:p>
            <a:endParaRPr lang="tr-TR" sz="1600" dirty="0" smtClean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25484"/>
            <a:ext cx="3441384" cy="11343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Resim 10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3689" y="-184836"/>
            <a:ext cx="511853" cy="3696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Resim 9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6338" y="2443864"/>
            <a:ext cx="4123222" cy="4161518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817971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3008313" cy="1162050"/>
          </a:xfrm>
        </p:spPr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22171" y="-118827"/>
            <a:ext cx="5617029" cy="2310484"/>
          </a:xfrm>
        </p:spPr>
        <p:txBody>
          <a:bodyPr/>
          <a:lstStyle/>
          <a:p>
            <a:pPr lvl="0"/>
            <a:r>
              <a:rPr lang="tr-TR" sz="1800" b="1" dirty="0" smtClean="0"/>
              <a:t>Büyük Küçük Harf Değiştir </a:t>
            </a:r>
          </a:p>
          <a:p>
            <a:pPr lvl="1"/>
            <a:r>
              <a:rPr lang="tr-TR" sz="1800" dirty="0" smtClean="0"/>
              <a:t>Karakter </a:t>
            </a:r>
            <a:r>
              <a:rPr lang="tr-TR" sz="1800" dirty="0"/>
              <a:t>grubunun karakterleri üzerinde otomatik büyük/küçük harf ayarlanmasını sağlar</a:t>
            </a:r>
            <a:r>
              <a:rPr lang="tr-TR" sz="1800" dirty="0" smtClean="0"/>
              <a:t>.</a:t>
            </a:r>
          </a:p>
          <a:p>
            <a:pPr lvl="2"/>
            <a:r>
              <a:rPr lang="tr-TR" sz="1600" b="1" dirty="0" err="1" smtClean="0"/>
              <a:t>bÜYÜK</a:t>
            </a:r>
            <a:r>
              <a:rPr lang="tr-TR" sz="1600" b="1" dirty="0" smtClean="0"/>
              <a:t> </a:t>
            </a:r>
            <a:r>
              <a:rPr lang="tr-TR" sz="1600" b="1" dirty="0" err="1" smtClean="0"/>
              <a:t>kÜÇÜK</a:t>
            </a:r>
            <a:r>
              <a:rPr lang="tr-TR" sz="1600" b="1" dirty="0" smtClean="0"/>
              <a:t> </a:t>
            </a:r>
            <a:r>
              <a:rPr lang="tr-TR" sz="1600" b="1" dirty="0" err="1" smtClean="0"/>
              <a:t>dÖNÜŞTÜR</a:t>
            </a:r>
            <a:endParaRPr lang="tr-TR" sz="1600" b="1" dirty="0" smtClean="0"/>
          </a:p>
          <a:p>
            <a:pPr lvl="3"/>
            <a:r>
              <a:rPr lang="tr-TR" sz="1600" dirty="0" smtClean="0"/>
              <a:t>Karakter grubunda büyük karakterleri küçük karaktere, küçük karakterleri büyük karakterlere dönüştürür.</a:t>
            </a:r>
            <a:endParaRPr lang="tr-TR" sz="1600" b="1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33071" y="1117599"/>
            <a:ext cx="3008313" cy="4691063"/>
          </a:xfrm>
        </p:spPr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/>
            </a:pPr>
            <a:r>
              <a:rPr lang="tr-TR" sz="1600" b="1" cap="all" dirty="0"/>
              <a:t>Giriş Sekmesi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Yazı Tipi</a:t>
            </a:r>
            <a:endParaRPr lang="tr-TR" sz="1600" dirty="0"/>
          </a:p>
          <a:p>
            <a:endParaRPr lang="tr-TR" sz="1600" dirty="0" smtClean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25484"/>
            <a:ext cx="3441384" cy="11343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Resim 10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3689" y="-184836"/>
            <a:ext cx="511853" cy="369672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Resim 8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7886" y="2425484"/>
            <a:ext cx="4205287" cy="398611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937304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22171" y="273050"/>
            <a:ext cx="5617029" cy="1208909"/>
          </a:xfrm>
        </p:spPr>
        <p:txBody>
          <a:bodyPr/>
          <a:lstStyle/>
          <a:p>
            <a:pPr lvl="0"/>
            <a:r>
              <a:rPr lang="tr-TR" sz="1800" b="1" dirty="0" smtClean="0"/>
              <a:t>Biçimlendirmeyi Temizle</a:t>
            </a:r>
            <a:endParaRPr lang="tr-TR" sz="1800" b="1" dirty="0"/>
          </a:p>
          <a:p>
            <a:pPr lvl="1"/>
            <a:r>
              <a:rPr lang="tr-TR" sz="1800" dirty="0" smtClean="0"/>
              <a:t>Çalışmalardaki veya seçilen alandaki nesneler üzerinde biçimlendirme ayarlarını temizler.</a:t>
            </a:r>
            <a:endParaRPr lang="tr-TR" sz="180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/>
            </a:pPr>
            <a:r>
              <a:rPr lang="tr-TR" sz="1600" b="1" cap="all" dirty="0"/>
              <a:t>Giriş Sekmesi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Yazı Tipi</a:t>
            </a:r>
            <a:endParaRPr lang="tr-TR" sz="1600" dirty="0"/>
          </a:p>
          <a:p>
            <a:endParaRPr lang="tr-TR" sz="1600" dirty="0" smtClean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1" y="2581275"/>
            <a:ext cx="3441384" cy="11343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Resim 10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3099" y="251427"/>
            <a:ext cx="423369" cy="4070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Resim 11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1654" y="1349843"/>
            <a:ext cx="3158087" cy="2586365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13" name="Resim 12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6463" y="3675777"/>
            <a:ext cx="3158087" cy="2168950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978894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22171" y="273050"/>
            <a:ext cx="5617029" cy="1208909"/>
          </a:xfrm>
        </p:spPr>
        <p:txBody>
          <a:bodyPr/>
          <a:lstStyle/>
          <a:p>
            <a:pPr lvl="0"/>
            <a:r>
              <a:rPr lang="tr-TR" sz="1800" b="1" dirty="0" smtClean="0"/>
              <a:t>Kalın </a:t>
            </a:r>
            <a:endParaRPr lang="tr-TR" sz="1800" b="1" dirty="0"/>
          </a:p>
          <a:p>
            <a:pPr lvl="1"/>
            <a:r>
              <a:rPr lang="tr-TR" sz="1800" dirty="0" smtClean="0"/>
              <a:t>Çalışmalardaki karakterleri </a:t>
            </a:r>
            <a:r>
              <a:rPr lang="tr-TR" sz="1800" b="1" dirty="0" smtClean="0"/>
              <a:t>KALIN</a:t>
            </a:r>
            <a:r>
              <a:rPr lang="tr-TR" sz="1800" dirty="0" smtClean="0"/>
              <a:t> olarak vurgular</a:t>
            </a:r>
            <a:endParaRPr lang="tr-TR" sz="180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/>
            </a:pPr>
            <a:r>
              <a:rPr lang="tr-TR" sz="1600" b="1" cap="all" dirty="0"/>
              <a:t>Giriş Sekmesi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Yazı Tipi</a:t>
            </a:r>
            <a:endParaRPr lang="tr-TR" sz="1600" dirty="0"/>
          </a:p>
          <a:p>
            <a:endParaRPr lang="tr-TR" sz="1600" dirty="0" smtClean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1" y="2581275"/>
            <a:ext cx="3441384" cy="11343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Resim 9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2816" y="205023"/>
            <a:ext cx="436836" cy="4368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Resim 13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8221" y="2581275"/>
            <a:ext cx="4634157" cy="1810697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15" name="Resim 14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1632" y="4391972"/>
            <a:ext cx="5182368" cy="1888618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94603848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22171" y="273050"/>
            <a:ext cx="5617029" cy="1208909"/>
          </a:xfrm>
        </p:spPr>
        <p:txBody>
          <a:bodyPr/>
          <a:lstStyle/>
          <a:p>
            <a:pPr lvl="0"/>
            <a:r>
              <a:rPr lang="tr-TR" sz="1800" b="1" dirty="0" smtClean="0"/>
              <a:t>İtalik </a:t>
            </a:r>
            <a:endParaRPr lang="tr-TR" sz="1800" b="1" dirty="0"/>
          </a:p>
          <a:p>
            <a:pPr lvl="1"/>
            <a:r>
              <a:rPr lang="tr-TR" sz="1800" dirty="0" smtClean="0"/>
              <a:t>Çalışmalardaki karakterleri </a:t>
            </a:r>
            <a:r>
              <a:rPr lang="tr-TR" sz="1800" b="1" i="1" dirty="0" smtClean="0"/>
              <a:t>EĞRİ</a:t>
            </a:r>
            <a:r>
              <a:rPr lang="tr-TR" sz="1800" i="1" dirty="0" smtClean="0"/>
              <a:t> </a:t>
            </a:r>
            <a:r>
              <a:rPr lang="tr-TR" sz="1800" dirty="0" smtClean="0"/>
              <a:t>olarak vurgular</a:t>
            </a:r>
            <a:endParaRPr lang="tr-TR" sz="180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/>
            </a:pPr>
            <a:r>
              <a:rPr lang="tr-TR" sz="1600" b="1" cap="all" dirty="0"/>
              <a:t>Giriş Sekmesi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Yazı Tipi</a:t>
            </a:r>
            <a:endParaRPr lang="tr-TR" sz="1600" dirty="0"/>
          </a:p>
          <a:p>
            <a:endParaRPr lang="tr-TR" sz="1600" dirty="0" smtClean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1" y="2581275"/>
            <a:ext cx="3441384" cy="11343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Resim 10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6237" y="287720"/>
            <a:ext cx="385763" cy="342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Resim 11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9815" y="1634859"/>
            <a:ext cx="4071190" cy="4808492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57383429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22171" y="273050"/>
            <a:ext cx="5617029" cy="1208909"/>
          </a:xfrm>
        </p:spPr>
        <p:txBody>
          <a:bodyPr/>
          <a:lstStyle/>
          <a:p>
            <a:pPr lvl="0"/>
            <a:r>
              <a:rPr lang="tr-TR" sz="1800" b="1" dirty="0" smtClean="0"/>
              <a:t>Altı Çizili </a:t>
            </a:r>
            <a:endParaRPr lang="tr-TR" sz="1800" b="1" dirty="0"/>
          </a:p>
          <a:p>
            <a:pPr lvl="1"/>
            <a:r>
              <a:rPr lang="tr-TR" sz="1800" dirty="0" smtClean="0"/>
              <a:t>Çalışmalardaki karakterleri </a:t>
            </a:r>
            <a:r>
              <a:rPr lang="tr-TR" sz="1800" b="1" u="sng" dirty="0" smtClean="0"/>
              <a:t>ALTI ÇİZİLİ</a:t>
            </a:r>
            <a:r>
              <a:rPr lang="tr-TR" sz="1800" dirty="0" smtClean="0"/>
              <a:t> olarak vurgular</a:t>
            </a:r>
            <a:endParaRPr lang="tr-TR" sz="180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/>
            </a:pPr>
            <a:r>
              <a:rPr lang="tr-TR" sz="1600" b="1" cap="all" dirty="0"/>
              <a:t>Giriş Sekmesi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Yazı Tipi</a:t>
            </a:r>
            <a:endParaRPr lang="tr-TR" sz="1600" dirty="0"/>
          </a:p>
          <a:p>
            <a:endParaRPr lang="tr-TR" sz="1600" dirty="0" smtClean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1" y="2581275"/>
            <a:ext cx="3441384" cy="11343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Resim 8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0827" y="256187"/>
            <a:ext cx="551794" cy="3579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Resim 9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2932" y="1246713"/>
            <a:ext cx="4207225" cy="4176626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63922291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22171" y="273050"/>
            <a:ext cx="5617029" cy="1208909"/>
          </a:xfrm>
        </p:spPr>
        <p:txBody>
          <a:bodyPr/>
          <a:lstStyle/>
          <a:p>
            <a:pPr lvl="0"/>
            <a:r>
              <a:rPr lang="tr-TR" sz="1800" b="1" dirty="0" smtClean="0"/>
              <a:t>Altı Çizili </a:t>
            </a:r>
            <a:endParaRPr lang="tr-TR" sz="1800" b="1" dirty="0"/>
          </a:p>
          <a:p>
            <a:pPr lvl="1"/>
            <a:r>
              <a:rPr lang="tr-TR" sz="1800" dirty="0" smtClean="0"/>
              <a:t>Çalışmalardaki karakterleri </a:t>
            </a:r>
            <a:r>
              <a:rPr lang="tr-TR" sz="1800" b="1" u="sng" dirty="0" smtClean="0"/>
              <a:t>ALTI ÇİZİLİ</a:t>
            </a:r>
            <a:r>
              <a:rPr lang="tr-TR" sz="1800" dirty="0" smtClean="0"/>
              <a:t> olarak vurgular</a:t>
            </a:r>
            <a:endParaRPr lang="tr-TR" sz="180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/>
            </a:pPr>
            <a:r>
              <a:rPr lang="tr-TR" sz="1600" b="1" cap="all" dirty="0"/>
              <a:t>Giriş Sekmesi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Yazı Tipi</a:t>
            </a:r>
            <a:endParaRPr lang="tr-TR" sz="1600" dirty="0"/>
          </a:p>
          <a:p>
            <a:endParaRPr lang="tr-TR" sz="1600" dirty="0" smtClean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1" y="2581275"/>
            <a:ext cx="3441384" cy="11343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Resim 8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0827" y="256187"/>
            <a:ext cx="551794" cy="3579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Resim 9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2932" y="2581275"/>
            <a:ext cx="4207225" cy="4176626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20377991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88816"/>
            <a:ext cx="3008313" cy="1162050"/>
          </a:xfrm>
        </p:spPr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22171" y="273050"/>
            <a:ext cx="5617029" cy="1208909"/>
          </a:xfrm>
        </p:spPr>
        <p:txBody>
          <a:bodyPr/>
          <a:lstStyle/>
          <a:p>
            <a:pPr lvl="0"/>
            <a:r>
              <a:rPr lang="tr-TR" sz="1800" b="1" dirty="0" smtClean="0"/>
              <a:t>Altı Çizili </a:t>
            </a:r>
            <a:endParaRPr lang="tr-TR" sz="1800" b="1" dirty="0"/>
          </a:p>
          <a:p>
            <a:pPr lvl="1"/>
            <a:r>
              <a:rPr lang="tr-TR" sz="1800" dirty="0" smtClean="0"/>
              <a:t>Çalışmalardaki karakterleri </a:t>
            </a:r>
            <a:r>
              <a:rPr lang="tr-TR" sz="1800" b="1" u="sng" dirty="0" smtClean="0"/>
              <a:t>ALTI ÇİZİLİ</a:t>
            </a:r>
            <a:r>
              <a:rPr lang="tr-TR" sz="1800" dirty="0" smtClean="0"/>
              <a:t> olarak vurgular</a:t>
            </a:r>
            <a:endParaRPr lang="tr-TR" sz="180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/>
            </a:pPr>
            <a:r>
              <a:rPr lang="tr-TR" sz="1600" b="1" cap="all" dirty="0"/>
              <a:t>Giriş Sekmesi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Yazı Tipi</a:t>
            </a:r>
            <a:endParaRPr lang="tr-TR" sz="1600" dirty="0"/>
          </a:p>
          <a:p>
            <a:endParaRPr lang="tr-TR" sz="1600" dirty="0" smtClean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1" y="2581275"/>
            <a:ext cx="3441384" cy="11343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Resim 8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0827" y="256187"/>
            <a:ext cx="551794" cy="3579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Resim 9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199" y="1877332"/>
            <a:ext cx="4073218" cy="4176626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11" name="Resim 10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1" y="3799490"/>
            <a:ext cx="4920083" cy="2254468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88709644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dirty="0" smtClean="0"/>
              <a:t>WORD İLE ÇALIŞMAYA BAŞLAMAK</a:t>
            </a:r>
            <a:endParaRPr lang="tr-TR" dirty="0"/>
          </a:p>
        </p:txBody>
      </p:sp>
      <p:pic>
        <p:nvPicPr>
          <p:cNvPr id="7" name="Resim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0752" y="914400"/>
            <a:ext cx="4890820" cy="507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56826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22171" y="273050"/>
            <a:ext cx="5617029" cy="1208909"/>
          </a:xfrm>
        </p:spPr>
        <p:txBody>
          <a:bodyPr/>
          <a:lstStyle/>
          <a:p>
            <a:pPr lvl="0"/>
            <a:r>
              <a:rPr lang="tr-TR" sz="1800" b="1" dirty="0" smtClean="0"/>
              <a:t>Üstü Çizili </a:t>
            </a:r>
            <a:endParaRPr lang="tr-TR" sz="1800" b="1" dirty="0"/>
          </a:p>
          <a:p>
            <a:pPr lvl="1"/>
            <a:r>
              <a:rPr lang="tr-TR" sz="1800" dirty="0" smtClean="0"/>
              <a:t>Çalışmalardaki karakterleri </a:t>
            </a:r>
            <a:r>
              <a:rPr lang="tr-TR" sz="1800" b="1" strike="sngStrike" dirty="0" smtClean="0"/>
              <a:t>ÜSTÜ ÇİZİLİ</a:t>
            </a:r>
            <a:r>
              <a:rPr lang="tr-TR" sz="1800" strike="sngStrike" dirty="0" smtClean="0"/>
              <a:t> </a:t>
            </a:r>
            <a:r>
              <a:rPr lang="tr-TR" sz="1800" dirty="0" smtClean="0"/>
              <a:t>olarak vurgular</a:t>
            </a:r>
            <a:endParaRPr lang="tr-TR" sz="180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/>
            </a:pPr>
            <a:r>
              <a:rPr lang="tr-TR" sz="1600" b="1" cap="all" dirty="0"/>
              <a:t>Giriş Sekmesi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Yazı Tipi</a:t>
            </a:r>
            <a:endParaRPr lang="tr-TR" sz="1600" dirty="0"/>
          </a:p>
          <a:p>
            <a:endParaRPr lang="tr-TR" sz="1600" dirty="0" smtClean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1" y="2581275"/>
            <a:ext cx="3441384" cy="11343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Resim 10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8234" y="166565"/>
            <a:ext cx="527806" cy="4939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Resim 11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8893" y="1896835"/>
            <a:ext cx="4229272" cy="2711767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13" name="Resim 12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8234" y="3715657"/>
            <a:ext cx="4242289" cy="2720879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94146826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22171" y="273050"/>
            <a:ext cx="5617029" cy="1208909"/>
          </a:xfrm>
        </p:spPr>
        <p:txBody>
          <a:bodyPr/>
          <a:lstStyle/>
          <a:p>
            <a:pPr lvl="0"/>
            <a:r>
              <a:rPr lang="tr-TR" sz="1800" b="1" dirty="0" smtClean="0"/>
              <a:t>Alt Simge</a:t>
            </a:r>
            <a:endParaRPr lang="tr-TR" sz="1800" b="1" dirty="0"/>
          </a:p>
          <a:p>
            <a:pPr lvl="1"/>
            <a:r>
              <a:rPr lang="tr-TR" sz="1800" dirty="0" smtClean="0"/>
              <a:t>Matematiksel denklem hazırlamada bir karakteri ya da karakter grubunu diğer karakterlerin alt simgesi şeklinde ayarlar.</a:t>
            </a:r>
            <a:endParaRPr lang="tr-TR" sz="180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/>
            </a:pPr>
            <a:r>
              <a:rPr lang="tr-TR" sz="1600" b="1" cap="all" dirty="0"/>
              <a:t>Giriş Sekmesi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Yazı Tipi</a:t>
            </a:r>
            <a:endParaRPr lang="tr-TR" sz="1600" dirty="0"/>
          </a:p>
          <a:p>
            <a:endParaRPr lang="tr-TR" sz="1600" dirty="0" smtClean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1" y="2581275"/>
            <a:ext cx="3441384" cy="11343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Resim 9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7872" y="-6862"/>
            <a:ext cx="622400" cy="5824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Resim 13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4740" y="2581275"/>
            <a:ext cx="4077936" cy="3368073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70022500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22171" y="273050"/>
            <a:ext cx="5617029" cy="1208909"/>
          </a:xfrm>
        </p:spPr>
        <p:txBody>
          <a:bodyPr/>
          <a:lstStyle/>
          <a:p>
            <a:pPr lvl="0"/>
            <a:r>
              <a:rPr lang="tr-TR" sz="1800" b="1" dirty="0" smtClean="0"/>
              <a:t>Üst Simge</a:t>
            </a:r>
            <a:endParaRPr lang="tr-TR" sz="1800" b="1" dirty="0"/>
          </a:p>
          <a:p>
            <a:pPr lvl="1"/>
            <a:r>
              <a:rPr lang="tr-TR" sz="1800" dirty="0" smtClean="0"/>
              <a:t>Matematiksel denklem hazırlamada bir karakteri ya da karakter grubunu diğer karakterlerin üst simgesi şeklinde ayarlar.</a:t>
            </a:r>
            <a:endParaRPr lang="tr-TR" sz="180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/>
            </a:pPr>
            <a:r>
              <a:rPr lang="tr-TR" sz="1600" b="1" cap="all" dirty="0"/>
              <a:t>Giriş Sekmesi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Yazı Tipi</a:t>
            </a:r>
            <a:endParaRPr lang="tr-TR" sz="1600" dirty="0"/>
          </a:p>
          <a:p>
            <a:endParaRPr lang="tr-TR" sz="1600" dirty="0" smtClean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1" y="2581275"/>
            <a:ext cx="3441384" cy="11343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Resim 8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6630" y="1543050"/>
            <a:ext cx="4285726" cy="3486150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11" name="Resim 10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6809" y="155242"/>
            <a:ext cx="487702" cy="4703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4464833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22171" y="273051"/>
            <a:ext cx="5617029" cy="1303502"/>
          </a:xfrm>
        </p:spPr>
        <p:txBody>
          <a:bodyPr/>
          <a:lstStyle/>
          <a:p>
            <a:pPr lvl="0"/>
            <a:r>
              <a:rPr lang="tr-TR" sz="1800" b="1" dirty="0" smtClean="0"/>
              <a:t>Metin Efektleri </a:t>
            </a:r>
            <a:endParaRPr lang="tr-TR" sz="1800" b="1" dirty="0"/>
          </a:p>
          <a:p>
            <a:pPr lvl="1"/>
            <a:r>
              <a:rPr lang="tr-TR" sz="1800" dirty="0" smtClean="0"/>
              <a:t>Metinleri özelleştirmek için parlama, yansıma vs. çeşitli seçenekler sunar.</a:t>
            </a:r>
            <a:endParaRPr lang="tr-TR" sz="180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/>
            </a:pPr>
            <a:r>
              <a:rPr lang="tr-TR" sz="1600" b="1" cap="all" dirty="0"/>
              <a:t>Giriş Sekmesi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Yazı Tipi</a:t>
            </a:r>
            <a:endParaRPr lang="tr-TR" sz="1600" dirty="0"/>
          </a:p>
          <a:p>
            <a:endParaRPr lang="tr-TR" sz="1600" dirty="0" smtClean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1" y="2581275"/>
            <a:ext cx="3441384" cy="11343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Resim 9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2360" y="213862"/>
            <a:ext cx="641240" cy="4766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Resim 11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0457" y="2311868"/>
            <a:ext cx="2643165" cy="1673196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13" name="Resim 12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3476" y="4095750"/>
            <a:ext cx="2837126" cy="2534579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14" name="Resim 13"/>
          <p:cNvPicPr/>
          <p:nvPr/>
        </p:nvPicPr>
        <p:blipFill>
          <a:blip r:embed="rId7"/>
          <a:stretch>
            <a:fillRect/>
          </a:stretch>
        </p:blipFill>
        <p:spPr>
          <a:xfrm>
            <a:off x="3538377" y="2581275"/>
            <a:ext cx="2705100" cy="3028950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46657973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22171" y="273051"/>
            <a:ext cx="5617029" cy="1303502"/>
          </a:xfrm>
        </p:spPr>
        <p:txBody>
          <a:bodyPr/>
          <a:lstStyle/>
          <a:p>
            <a:pPr lvl="0"/>
            <a:r>
              <a:rPr lang="tr-TR" sz="1800" b="1" dirty="0" smtClean="0"/>
              <a:t>Metin Vurgu Rengi </a:t>
            </a:r>
            <a:endParaRPr lang="tr-TR" sz="1800" b="1" dirty="0"/>
          </a:p>
          <a:p>
            <a:pPr lvl="1"/>
            <a:r>
              <a:rPr lang="tr-TR" sz="1800" dirty="0" smtClean="0"/>
              <a:t>Metinleri vurgulamak için metin satırlarının zemin rengine istenilen renk ile doldurur.</a:t>
            </a:r>
            <a:endParaRPr lang="tr-TR" sz="180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/>
            </a:pPr>
            <a:r>
              <a:rPr lang="tr-TR" sz="1600" b="1" cap="all" dirty="0"/>
              <a:t>Giriş Sekmesi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Yazı Tipi</a:t>
            </a:r>
            <a:endParaRPr lang="tr-TR" sz="1600" dirty="0"/>
          </a:p>
          <a:p>
            <a:endParaRPr lang="tr-TR" sz="1600" dirty="0" smtClean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1" y="2581275"/>
            <a:ext cx="3441384" cy="11343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Resim 10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9160" y="166565"/>
            <a:ext cx="690466" cy="4549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Resim 14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240" y="1870618"/>
            <a:ext cx="2908386" cy="3171359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16" name="Resim 15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4389" y="3414651"/>
            <a:ext cx="2748061" cy="3171359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59883371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22171" y="273051"/>
            <a:ext cx="5617029" cy="1303502"/>
          </a:xfrm>
        </p:spPr>
        <p:txBody>
          <a:bodyPr/>
          <a:lstStyle/>
          <a:p>
            <a:pPr lvl="0"/>
            <a:r>
              <a:rPr lang="tr-TR" sz="1800" b="1" dirty="0" smtClean="0"/>
              <a:t>Yazı Tipi Rengi</a:t>
            </a:r>
            <a:endParaRPr lang="tr-TR" sz="1800" b="1" dirty="0"/>
          </a:p>
          <a:p>
            <a:pPr lvl="1"/>
            <a:r>
              <a:rPr lang="tr-TR" sz="1800" dirty="0" smtClean="0"/>
              <a:t>Metinleri vurgulamak için metinlerin rengini değiştirir.</a:t>
            </a:r>
            <a:endParaRPr lang="tr-TR" sz="180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1146175"/>
          </a:xfrm>
        </p:spPr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/>
            </a:pPr>
            <a:r>
              <a:rPr lang="tr-TR" sz="1600" b="1" cap="all" dirty="0"/>
              <a:t>Giriş Sekmesi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Yazı Tipi</a:t>
            </a:r>
            <a:endParaRPr lang="tr-TR" sz="1600" dirty="0"/>
          </a:p>
          <a:p>
            <a:endParaRPr lang="tr-TR" sz="1600" dirty="0" smtClean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1" y="2581275"/>
            <a:ext cx="3441384" cy="11343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Resim 9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7061" y="171010"/>
            <a:ext cx="661134" cy="4626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Resim 11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754" y="1844691"/>
            <a:ext cx="2907578" cy="2607549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13" name="Resim 12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0221" y="3598925"/>
            <a:ext cx="4863779" cy="3259075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83109361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22171" y="273051"/>
            <a:ext cx="5617029" cy="1303502"/>
          </a:xfrm>
        </p:spPr>
        <p:txBody>
          <a:bodyPr/>
          <a:lstStyle/>
          <a:p>
            <a:pPr lvl="0"/>
            <a:r>
              <a:rPr lang="tr-TR" sz="1800" b="1" dirty="0" smtClean="0"/>
              <a:t>Yazı Tipi Rengi</a:t>
            </a:r>
            <a:endParaRPr lang="tr-TR" sz="1800" b="1" dirty="0"/>
          </a:p>
          <a:p>
            <a:pPr lvl="1"/>
            <a:r>
              <a:rPr lang="tr-TR" sz="1800" dirty="0" smtClean="0"/>
              <a:t>Metinleri vurgulamak için metinlerin rengini değiştirir.</a:t>
            </a:r>
            <a:endParaRPr lang="tr-TR" sz="180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1024321"/>
          </a:xfrm>
        </p:spPr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/>
            </a:pPr>
            <a:r>
              <a:rPr lang="tr-TR" sz="1600" b="1" cap="all" dirty="0"/>
              <a:t>Giriş Sekmesi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Yazı Tipi</a:t>
            </a:r>
            <a:endParaRPr lang="tr-TR" sz="1600" dirty="0"/>
          </a:p>
          <a:p>
            <a:endParaRPr lang="tr-TR" sz="1600" dirty="0" smtClean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1" y="2581275"/>
            <a:ext cx="3441384" cy="11343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Resim 9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7061" y="171010"/>
            <a:ext cx="661134" cy="4626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Resim 12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9077" y="3360941"/>
            <a:ext cx="4887307" cy="3274840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12" name="Resim 11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754" y="1757662"/>
            <a:ext cx="3137976" cy="2781607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35481020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22171" y="273051"/>
            <a:ext cx="5617029" cy="1303502"/>
          </a:xfrm>
        </p:spPr>
        <p:txBody>
          <a:bodyPr/>
          <a:lstStyle/>
          <a:p>
            <a:pPr lvl="0"/>
            <a:r>
              <a:rPr lang="tr-TR" sz="1800" b="1" dirty="0" smtClean="0"/>
              <a:t>Yazı Tipi Penceresi</a:t>
            </a:r>
            <a:endParaRPr lang="tr-TR" sz="1800" b="1" dirty="0"/>
          </a:p>
          <a:p>
            <a:pPr lvl="1"/>
            <a:r>
              <a:rPr lang="tr-TR" sz="1800" dirty="0" smtClean="0"/>
              <a:t>Yazı tipi araç grubundan farklı daha fazla biçimlendirme seçeneği ayarlamak için yazı tipi penceresini açar.</a:t>
            </a:r>
            <a:endParaRPr lang="tr-TR" sz="180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1024321"/>
          </a:xfrm>
        </p:spPr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/>
            </a:pPr>
            <a:r>
              <a:rPr lang="tr-TR" sz="1600" b="1" cap="all" dirty="0"/>
              <a:t>Giriş Sekmesi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Yazı Tipi</a:t>
            </a:r>
            <a:endParaRPr lang="tr-TR" sz="1600" dirty="0"/>
          </a:p>
          <a:p>
            <a:endParaRPr lang="tr-TR" sz="1600" dirty="0" smtClean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1" y="2581275"/>
            <a:ext cx="3441384" cy="11343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Resim 10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8668" y="261169"/>
            <a:ext cx="426009" cy="3490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Resim 13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0541" y="2168932"/>
            <a:ext cx="5082302" cy="4486822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18704556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53157" y="-216047"/>
            <a:ext cx="5617029" cy="1303502"/>
          </a:xfrm>
        </p:spPr>
        <p:txBody>
          <a:bodyPr/>
          <a:lstStyle/>
          <a:p>
            <a:pPr lvl="0"/>
            <a:r>
              <a:rPr lang="tr-TR" sz="1800" b="1" dirty="0" smtClean="0"/>
              <a:t>Yazı Tipi Penceresi</a:t>
            </a:r>
            <a:endParaRPr lang="tr-TR" sz="1800" b="1" dirty="0"/>
          </a:p>
          <a:p>
            <a:pPr lvl="1"/>
            <a:r>
              <a:rPr lang="tr-TR" sz="1800" dirty="0" smtClean="0"/>
              <a:t>Yazı tipi araç grubundan farklı daha fazla biçimlendirme seçeneği ayarlamak için yazı tipi penceresini açar.</a:t>
            </a:r>
            <a:endParaRPr lang="tr-TR" sz="180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1024321"/>
          </a:xfrm>
        </p:spPr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/>
            </a:pPr>
            <a:r>
              <a:rPr lang="tr-TR" sz="1600" b="1" cap="all" dirty="0"/>
              <a:t>Giriş Sekmesi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Yazı Tipi</a:t>
            </a:r>
            <a:endParaRPr lang="tr-TR" sz="1600" dirty="0"/>
          </a:p>
          <a:p>
            <a:endParaRPr lang="tr-TR" sz="1600" dirty="0" smtClean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1" y="2581275"/>
            <a:ext cx="3441384" cy="11343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Resim 10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7991" y="-221834"/>
            <a:ext cx="426009" cy="3490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Resim 9"/>
          <p:cNvPicPr/>
          <p:nvPr/>
        </p:nvPicPr>
        <p:blipFill>
          <a:blip r:embed="rId5"/>
          <a:stretch>
            <a:fillRect/>
          </a:stretch>
        </p:blipFill>
        <p:spPr>
          <a:xfrm>
            <a:off x="3541942" y="1003084"/>
            <a:ext cx="5302513" cy="5987083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2721497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53157" y="-216047"/>
            <a:ext cx="5617029" cy="1303502"/>
          </a:xfrm>
        </p:spPr>
        <p:txBody>
          <a:bodyPr/>
          <a:lstStyle/>
          <a:p>
            <a:pPr lvl="0"/>
            <a:r>
              <a:rPr lang="tr-TR" sz="1800" b="1" dirty="0" smtClean="0"/>
              <a:t>Yazı Tipi Penceresi -&gt; Yazı Tipi Sekmesi</a:t>
            </a:r>
            <a:endParaRPr lang="tr-TR" sz="1800" b="1" dirty="0"/>
          </a:p>
          <a:p>
            <a:pPr lvl="1"/>
            <a:endParaRPr lang="tr-TR" sz="180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1024321"/>
          </a:xfrm>
        </p:spPr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/>
            </a:pPr>
            <a:r>
              <a:rPr lang="tr-TR" sz="1600" b="1" cap="all" dirty="0"/>
              <a:t>Giriş Sekmesi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Yazı Tipi</a:t>
            </a:r>
            <a:endParaRPr lang="tr-TR" sz="1600" dirty="0"/>
          </a:p>
          <a:p>
            <a:endParaRPr lang="tr-TR" sz="1600" dirty="0" smtClean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1" y="2581275"/>
            <a:ext cx="3441384" cy="11343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Resim 8"/>
          <p:cNvPicPr/>
          <p:nvPr/>
        </p:nvPicPr>
        <p:blipFill>
          <a:blip r:embed="rId4"/>
          <a:stretch>
            <a:fillRect/>
          </a:stretch>
        </p:blipFill>
        <p:spPr>
          <a:xfrm>
            <a:off x="3448025" y="293632"/>
            <a:ext cx="5576421" cy="6296353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5151867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dirty="0" smtClean="0"/>
              <a:t>WORD İLE YENİ BELGE OLUŞTURMAK</a:t>
            </a:r>
            <a:endParaRPr lang="tr-TR" dirty="0"/>
          </a:p>
        </p:txBody>
      </p:sp>
      <p:pic>
        <p:nvPicPr>
          <p:cNvPr id="5" name="Resim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6048" y="1091750"/>
            <a:ext cx="6023269" cy="88219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Resim 5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6049" y="2108198"/>
            <a:ext cx="6023269" cy="391757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7707302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38249" y="-216047"/>
            <a:ext cx="6331938" cy="1303502"/>
          </a:xfrm>
        </p:spPr>
        <p:txBody>
          <a:bodyPr/>
          <a:lstStyle/>
          <a:p>
            <a:pPr lvl="0"/>
            <a:r>
              <a:rPr lang="tr-TR" sz="1800" b="1" dirty="0" smtClean="0"/>
              <a:t>Yazı Tipi Penceresi -&gt; Gelişmiş Sekmesi-&gt;Ölçek</a:t>
            </a:r>
            <a:endParaRPr lang="tr-TR" sz="1800" b="1" dirty="0"/>
          </a:p>
          <a:p>
            <a:pPr lvl="1"/>
            <a:endParaRPr lang="tr-TR" sz="180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1024321"/>
          </a:xfrm>
        </p:spPr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/>
            </a:pPr>
            <a:r>
              <a:rPr lang="tr-TR" sz="1600" b="1" cap="all" dirty="0"/>
              <a:t>Giriş Sekmesi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Yazı Tipi</a:t>
            </a:r>
            <a:endParaRPr lang="tr-TR" sz="1600" dirty="0"/>
          </a:p>
          <a:p>
            <a:endParaRPr lang="tr-TR" sz="1600" dirty="0" smtClean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1" y="2581275"/>
            <a:ext cx="3441384" cy="11343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Resim 7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9557" y="228765"/>
            <a:ext cx="5540010" cy="5762133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16830331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38249" y="-216047"/>
            <a:ext cx="6331938" cy="1303502"/>
          </a:xfrm>
        </p:spPr>
        <p:txBody>
          <a:bodyPr/>
          <a:lstStyle/>
          <a:p>
            <a:pPr lvl="0"/>
            <a:r>
              <a:rPr lang="tr-TR" sz="1800" b="1" dirty="0" smtClean="0"/>
              <a:t>Yazı Tipi Penceresi -&gt; Gelişmiş Sekmesi-&gt;Aralık</a:t>
            </a:r>
            <a:endParaRPr lang="tr-TR" sz="1800" b="1" dirty="0"/>
          </a:p>
          <a:p>
            <a:pPr lvl="1"/>
            <a:endParaRPr lang="tr-TR" sz="180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1024321"/>
          </a:xfrm>
        </p:spPr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/>
            </a:pPr>
            <a:r>
              <a:rPr lang="tr-TR" sz="1600" b="1" cap="all" dirty="0"/>
              <a:t>Giriş Sekmesi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Yazı Tipi</a:t>
            </a:r>
            <a:endParaRPr lang="tr-TR" sz="1600" dirty="0"/>
          </a:p>
          <a:p>
            <a:endParaRPr lang="tr-TR" sz="1600" dirty="0" smtClean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1" y="2581275"/>
            <a:ext cx="3441384" cy="11343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Resim 8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4932" y="141893"/>
            <a:ext cx="5464116" cy="6716107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8520303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38249" y="-216047"/>
            <a:ext cx="6331938" cy="1303502"/>
          </a:xfrm>
        </p:spPr>
        <p:txBody>
          <a:bodyPr/>
          <a:lstStyle/>
          <a:p>
            <a:pPr lvl="0"/>
            <a:r>
              <a:rPr lang="tr-TR" sz="1800" b="1" dirty="0" smtClean="0"/>
              <a:t>Yazı Tipi Penceresi -&gt; Gelişmiş Sekmesi-&gt;Konum</a:t>
            </a:r>
            <a:endParaRPr lang="tr-TR" sz="1800" b="1" dirty="0"/>
          </a:p>
          <a:p>
            <a:pPr lvl="1"/>
            <a:endParaRPr lang="tr-TR" sz="180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1024321"/>
          </a:xfrm>
        </p:spPr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/>
            </a:pPr>
            <a:r>
              <a:rPr lang="tr-TR" sz="1600" b="1" cap="all" dirty="0"/>
              <a:t>Giriş Sekmesi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Yazı Tipi</a:t>
            </a:r>
            <a:endParaRPr lang="tr-TR" sz="1600" dirty="0"/>
          </a:p>
          <a:p>
            <a:endParaRPr lang="tr-TR" sz="1600" dirty="0" smtClean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1" y="2581275"/>
            <a:ext cx="3441384" cy="11343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Resim 7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3790" y="152049"/>
            <a:ext cx="5594581" cy="4624903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80766074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/>
            </a:pPr>
            <a:r>
              <a:rPr lang="tr-TR" sz="1600" b="1" cap="all" dirty="0"/>
              <a:t>Giriş Sekmesi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Paragraf</a:t>
            </a:r>
            <a:endParaRPr lang="tr-TR" sz="1600" dirty="0"/>
          </a:p>
          <a:p>
            <a:endParaRPr lang="tr-TR" sz="1600" dirty="0" smtClean="0"/>
          </a:p>
        </p:txBody>
      </p:sp>
      <p:pic>
        <p:nvPicPr>
          <p:cNvPr id="5" name="Resim 4"/>
          <p:cNvPicPr/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85"/>
          <a:stretch/>
        </p:blipFill>
        <p:spPr bwMode="auto">
          <a:xfrm>
            <a:off x="1319047" y="911487"/>
            <a:ext cx="7651532" cy="495755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4155845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22171" y="273051"/>
            <a:ext cx="5617029" cy="1303502"/>
          </a:xfrm>
        </p:spPr>
        <p:txBody>
          <a:bodyPr/>
          <a:lstStyle/>
          <a:p>
            <a:pPr lvl="0"/>
            <a:r>
              <a:rPr lang="tr-TR" sz="1800" b="1" dirty="0" smtClean="0"/>
              <a:t>Madde İşaretleri </a:t>
            </a:r>
            <a:endParaRPr lang="tr-TR" sz="1800" b="1" dirty="0"/>
          </a:p>
          <a:p>
            <a:pPr lvl="1"/>
            <a:r>
              <a:rPr lang="tr-TR" sz="1800" dirty="0" smtClean="0"/>
              <a:t>Çalışmalarda maddelerden oluşan listeler oluşturmak için kullanılan araçtır.</a:t>
            </a:r>
            <a:endParaRPr lang="tr-TR" sz="180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1024321"/>
          </a:xfrm>
        </p:spPr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/>
            </a:pPr>
            <a:r>
              <a:rPr lang="tr-TR" sz="1600" b="1" cap="all" dirty="0"/>
              <a:t>Giriş Sekmesi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Paragraf</a:t>
            </a:r>
            <a:endParaRPr lang="tr-TR" sz="1600" dirty="0"/>
          </a:p>
          <a:p>
            <a:endParaRPr lang="tr-TR" sz="1600" dirty="0" smtClean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8847" y="262428"/>
            <a:ext cx="543582" cy="371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90800"/>
            <a:ext cx="3309446" cy="1271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Resim 11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3525" y="1420374"/>
            <a:ext cx="5638998" cy="4192150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05473926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22171" y="273051"/>
            <a:ext cx="5617029" cy="1303502"/>
          </a:xfrm>
        </p:spPr>
        <p:txBody>
          <a:bodyPr/>
          <a:lstStyle/>
          <a:p>
            <a:pPr lvl="0"/>
            <a:r>
              <a:rPr lang="tr-TR" sz="1800" b="1" dirty="0" smtClean="0"/>
              <a:t>Madde İşaretleri-&gt; Farklı Simge</a:t>
            </a:r>
            <a:endParaRPr lang="tr-TR" sz="1800" b="1" dirty="0"/>
          </a:p>
          <a:p>
            <a:pPr lvl="1"/>
            <a:r>
              <a:rPr lang="tr-TR" sz="1800" dirty="0" smtClean="0"/>
              <a:t>Çalışmalarda maddelerden oluşan listeler oluşturmak için kullanılan araçtır.</a:t>
            </a:r>
            <a:endParaRPr lang="tr-TR" sz="180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1024321"/>
          </a:xfrm>
        </p:spPr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/>
            </a:pPr>
            <a:r>
              <a:rPr lang="tr-TR" sz="1600" b="1" cap="all" dirty="0"/>
              <a:t>Giriş Sekmesi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Paragraf</a:t>
            </a:r>
            <a:endParaRPr lang="tr-TR" sz="1600" dirty="0"/>
          </a:p>
          <a:p>
            <a:endParaRPr lang="tr-TR" sz="1600" dirty="0" smtClean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920" y="278194"/>
            <a:ext cx="543582" cy="371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90800"/>
            <a:ext cx="3309446" cy="1271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Resim 8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6743" y="2590800"/>
            <a:ext cx="5683171" cy="3702109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52909731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22171" y="273051"/>
            <a:ext cx="5617029" cy="1303502"/>
          </a:xfrm>
        </p:spPr>
        <p:txBody>
          <a:bodyPr/>
          <a:lstStyle/>
          <a:p>
            <a:pPr lvl="0"/>
            <a:r>
              <a:rPr lang="tr-TR" sz="1800" b="1" dirty="0" smtClean="0"/>
              <a:t>Madde İşaretleri-&gt; Resimler</a:t>
            </a:r>
            <a:endParaRPr lang="tr-TR" sz="1800" b="1" dirty="0"/>
          </a:p>
          <a:p>
            <a:pPr lvl="1"/>
            <a:r>
              <a:rPr lang="tr-TR" sz="1800" dirty="0" smtClean="0"/>
              <a:t>Çalışmalarda maddelerden oluşan listeler oluşturmak için kullanılan araçtır.</a:t>
            </a:r>
            <a:endParaRPr lang="tr-TR" sz="180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1024321"/>
          </a:xfrm>
        </p:spPr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/>
            </a:pPr>
            <a:r>
              <a:rPr lang="tr-TR" sz="1600" b="1" cap="all" dirty="0"/>
              <a:t>Giriş Sekmesi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Paragraf</a:t>
            </a:r>
            <a:endParaRPr lang="tr-TR" sz="1600" dirty="0"/>
          </a:p>
          <a:p>
            <a:endParaRPr lang="tr-TR" sz="1600" dirty="0" smtClean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1606" y="246662"/>
            <a:ext cx="543582" cy="371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90800"/>
            <a:ext cx="3309446" cy="1271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Resim 9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2544" y="1273552"/>
            <a:ext cx="5661961" cy="4764641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27841006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22171" y="273051"/>
            <a:ext cx="5617029" cy="1303502"/>
          </a:xfrm>
        </p:spPr>
        <p:txBody>
          <a:bodyPr/>
          <a:lstStyle/>
          <a:p>
            <a:pPr lvl="0"/>
            <a:r>
              <a:rPr lang="tr-TR" sz="1800" b="1" dirty="0" smtClean="0"/>
              <a:t>Numaralandırma-&gt;Yeni Numara Biçimi</a:t>
            </a:r>
            <a:endParaRPr lang="tr-TR" sz="1800" b="1" dirty="0"/>
          </a:p>
          <a:p>
            <a:pPr lvl="1"/>
            <a:r>
              <a:rPr lang="tr-TR" sz="1800" dirty="0" smtClean="0"/>
              <a:t>Çalışmalarda numaralandırılmış seçenekli listeler oluşturur.</a:t>
            </a:r>
            <a:endParaRPr lang="tr-TR" sz="180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1024321"/>
          </a:xfrm>
        </p:spPr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/>
            </a:pPr>
            <a:r>
              <a:rPr lang="tr-TR" sz="1600" b="1" cap="all" dirty="0"/>
              <a:t>Giriş Sekmesi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Paragraf</a:t>
            </a:r>
            <a:endParaRPr lang="tr-TR" sz="1600" dirty="0"/>
          </a:p>
          <a:p>
            <a:endParaRPr lang="tr-TR" sz="1600" dirty="0" smtClean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66" y="2590800"/>
            <a:ext cx="3309446" cy="1271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Resim 8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7093" y="220976"/>
            <a:ext cx="713147" cy="469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Resim 11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2065" y="1226099"/>
            <a:ext cx="5584280" cy="5037366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5505719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175641" y="273051"/>
            <a:ext cx="6663559" cy="1303502"/>
          </a:xfrm>
        </p:spPr>
        <p:txBody>
          <a:bodyPr/>
          <a:lstStyle/>
          <a:p>
            <a:pPr lvl="0"/>
            <a:r>
              <a:rPr lang="tr-TR" sz="1800" b="1" dirty="0" smtClean="0"/>
              <a:t>Numaralandırma-&gt;Numaralandırma Değeri Ayarla</a:t>
            </a:r>
            <a:endParaRPr lang="tr-TR" sz="1800" b="1" dirty="0"/>
          </a:p>
          <a:p>
            <a:pPr lvl="1"/>
            <a:r>
              <a:rPr lang="tr-TR" sz="1800" dirty="0" smtClean="0"/>
              <a:t>Çalışmalarda numaralandırılmış seçenekli listeler oluşturur.</a:t>
            </a:r>
            <a:endParaRPr lang="tr-TR" sz="180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1024321"/>
          </a:xfrm>
        </p:spPr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/>
            </a:pPr>
            <a:r>
              <a:rPr lang="tr-TR" sz="1600" b="1" cap="all" dirty="0"/>
              <a:t>Giriş Sekmesi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Paragraf</a:t>
            </a:r>
            <a:endParaRPr lang="tr-TR" sz="1600" dirty="0"/>
          </a:p>
          <a:p>
            <a:endParaRPr lang="tr-TR" sz="1600" dirty="0" smtClean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66" y="2590800"/>
            <a:ext cx="3309446" cy="1271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Resim 8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7093" y="220976"/>
            <a:ext cx="713147" cy="469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Resim 9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6169" y="1217536"/>
            <a:ext cx="3899811" cy="2645016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11" name="Resim 10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3384" y="3305506"/>
            <a:ext cx="4325664" cy="2967406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27590712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22171" y="273051"/>
            <a:ext cx="5617029" cy="1303502"/>
          </a:xfrm>
        </p:spPr>
        <p:txBody>
          <a:bodyPr/>
          <a:lstStyle/>
          <a:p>
            <a:pPr lvl="0"/>
            <a:r>
              <a:rPr lang="tr-TR" sz="1800" b="1" dirty="0" smtClean="0"/>
              <a:t>Çok Düzeyli Liste</a:t>
            </a:r>
            <a:endParaRPr lang="tr-TR" sz="1800" b="1" dirty="0"/>
          </a:p>
          <a:p>
            <a:pPr lvl="1"/>
            <a:r>
              <a:rPr lang="tr-TR" sz="1800" dirty="0" smtClean="0"/>
              <a:t>Konuları birbirinin devamı çok düzeyli listeler şeklinde hazırlayan araçtır.</a:t>
            </a:r>
            <a:endParaRPr lang="tr-TR" sz="180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1024321"/>
          </a:xfrm>
        </p:spPr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/>
            </a:pPr>
            <a:r>
              <a:rPr lang="tr-TR" sz="1600" b="1" cap="all" dirty="0"/>
              <a:t>Giriş Sekmesi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Paragraf</a:t>
            </a:r>
            <a:endParaRPr lang="tr-TR" sz="1600" dirty="0"/>
          </a:p>
          <a:p>
            <a:endParaRPr lang="tr-TR" sz="1600" dirty="0" smtClean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90800"/>
            <a:ext cx="3309446" cy="1271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Resim 9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2767" y="188687"/>
            <a:ext cx="590075" cy="4512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Resim 10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041" y="1321026"/>
            <a:ext cx="5072901" cy="4277894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94946090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2228849" cy="4691063"/>
          </a:xfrm>
        </p:spPr>
        <p:txBody>
          <a:bodyPr/>
          <a:lstStyle/>
          <a:p>
            <a:r>
              <a:rPr lang="tr-TR" sz="1800" dirty="0" smtClean="0"/>
              <a:t>KLAVYE İLE ŞERİD </a:t>
            </a:r>
            <a:r>
              <a:rPr lang="tr-TR" sz="2000" dirty="0" smtClean="0"/>
              <a:t>ÜZERİNDE</a:t>
            </a:r>
            <a:r>
              <a:rPr lang="tr-TR" sz="1800" dirty="0" smtClean="0"/>
              <a:t> GEZİNME</a:t>
            </a:r>
            <a:endParaRPr lang="tr-TR" sz="1800" dirty="0"/>
          </a:p>
        </p:txBody>
      </p:sp>
      <p:pic>
        <p:nvPicPr>
          <p:cNvPr id="7" name="Resim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4821" y="1631041"/>
            <a:ext cx="5032149" cy="17217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4821" y="3615873"/>
            <a:ext cx="4132265" cy="1437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276092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322992" y="196591"/>
            <a:ext cx="6676571" cy="1303502"/>
          </a:xfrm>
        </p:spPr>
        <p:txBody>
          <a:bodyPr/>
          <a:lstStyle/>
          <a:p>
            <a:pPr lvl="0"/>
            <a:r>
              <a:rPr lang="tr-TR" sz="1800" b="1" dirty="0" smtClean="0"/>
              <a:t>Çok Düzeyli Liste-&gt;Yeni Çok Düzeyli Liste Tanımla</a:t>
            </a:r>
            <a:endParaRPr lang="tr-TR" sz="1800" b="1" dirty="0"/>
          </a:p>
          <a:p>
            <a:pPr lvl="1"/>
            <a:r>
              <a:rPr lang="tr-TR" sz="1800" dirty="0" smtClean="0"/>
              <a:t>Konuları birbirinin devamı çok düzeyli listeler şeklinde hazırlayan araçtır.</a:t>
            </a:r>
            <a:endParaRPr lang="tr-TR" sz="180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1024321"/>
          </a:xfrm>
        </p:spPr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/>
            </a:pPr>
            <a:r>
              <a:rPr lang="tr-TR" sz="1600" b="1" cap="all" dirty="0"/>
              <a:t>Giriş Sekmesi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Paragraf</a:t>
            </a:r>
            <a:endParaRPr lang="tr-TR" sz="1600" dirty="0"/>
          </a:p>
          <a:p>
            <a:endParaRPr lang="tr-TR" sz="1600" dirty="0" smtClean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90800"/>
            <a:ext cx="3309446" cy="1271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Resim 9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0460" y="167563"/>
            <a:ext cx="590075" cy="451234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Resim 8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4867" y="1252537"/>
            <a:ext cx="5333704" cy="5164201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93365289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322992" y="196591"/>
            <a:ext cx="6676571" cy="1303502"/>
          </a:xfrm>
        </p:spPr>
        <p:txBody>
          <a:bodyPr/>
          <a:lstStyle/>
          <a:p>
            <a:pPr lvl="0"/>
            <a:r>
              <a:rPr lang="tr-TR" sz="1800" b="1" dirty="0" smtClean="0"/>
              <a:t>Çok Düzeyli Liste-&gt;Yeni Liste Stili Tanımlama</a:t>
            </a:r>
            <a:endParaRPr lang="tr-TR" sz="1800" b="1" dirty="0"/>
          </a:p>
          <a:p>
            <a:pPr lvl="1"/>
            <a:r>
              <a:rPr lang="tr-TR" sz="1800" dirty="0" smtClean="0"/>
              <a:t>Konuları birbirinin devamı çok düzeyli listeler şeklinde hazırlayan araçtır.</a:t>
            </a:r>
            <a:endParaRPr lang="tr-TR" sz="180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1024321"/>
          </a:xfrm>
        </p:spPr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/>
            </a:pPr>
            <a:r>
              <a:rPr lang="tr-TR" sz="1600" b="1" cap="all" dirty="0"/>
              <a:t>Giriş Sekmesi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Paragraf</a:t>
            </a:r>
            <a:endParaRPr lang="tr-TR" sz="1600" dirty="0"/>
          </a:p>
          <a:p>
            <a:endParaRPr lang="tr-TR" sz="1600" dirty="0" smtClean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90800"/>
            <a:ext cx="3309446" cy="1271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Resim 9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0518" y="167563"/>
            <a:ext cx="590075" cy="4512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Resim 10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634" y="1235528"/>
            <a:ext cx="5651224" cy="4310256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98513012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22171" y="273050"/>
            <a:ext cx="5791200" cy="1555749"/>
          </a:xfrm>
        </p:spPr>
        <p:txBody>
          <a:bodyPr/>
          <a:lstStyle/>
          <a:p>
            <a:pPr lvl="0"/>
            <a:r>
              <a:rPr lang="tr-TR" sz="1800" b="1" dirty="0" smtClean="0"/>
              <a:t>Girintiyi Azalt </a:t>
            </a:r>
            <a:endParaRPr lang="tr-TR" sz="1800" b="1" dirty="0"/>
          </a:p>
          <a:p>
            <a:pPr lvl="1"/>
            <a:r>
              <a:rPr lang="tr-TR" sz="1800" dirty="0"/>
              <a:t>Çalışma metni içerisinde satır başları, paragraflar, </a:t>
            </a:r>
            <a:r>
              <a:rPr lang="tr-TR" sz="1800" dirty="0" err="1"/>
              <a:t>maddelendirme</a:t>
            </a:r>
            <a:r>
              <a:rPr lang="tr-TR" sz="1800" dirty="0"/>
              <a:t> ve numaralandırma satır başlarındaki girintiyi (boşluğu) azaltan </a:t>
            </a:r>
            <a:r>
              <a:rPr lang="tr-TR" sz="1800" b="1" dirty="0"/>
              <a:t>Paragraf</a:t>
            </a:r>
            <a:r>
              <a:rPr lang="tr-TR" sz="1800" dirty="0"/>
              <a:t> grubu aracıdır. 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1024321"/>
          </a:xfrm>
        </p:spPr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/>
            </a:pPr>
            <a:r>
              <a:rPr lang="tr-TR" sz="1600" b="1" cap="all" dirty="0"/>
              <a:t>Giriş Sekmesi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Paragraf</a:t>
            </a:r>
            <a:endParaRPr lang="tr-TR" sz="1600" dirty="0"/>
          </a:p>
          <a:p>
            <a:endParaRPr lang="tr-TR" sz="1600" dirty="0" smtClean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90800"/>
            <a:ext cx="3309446" cy="1271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Resim 8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2917" y="199119"/>
            <a:ext cx="443139" cy="4431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Resim 11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1562" y="2590800"/>
            <a:ext cx="4647351" cy="3387954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43968593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22171" y="273050"/>
            <a:ext cx="5791200" cy="1555749"/>
          </a:xfrm>
        </p:spPr>
        <p:txBody>
          <a:bodyPr/>
          <a:lstStyle/>
          <a:p>
            <a:pPr lvl="0"/>
            <a:r>
              <a:rPr lang="tr-TR" sz="1800" b="1" dirty="0" smtClean="0"/>
              <a:t>Girintiyi Arttır </a:t>
            </a:r>
            <a:endParaRPr lang="tr-TR" sz="1800" b="1" dirty="0"/>
          </a:p>
          <a:p>
            <a:pPr lvl="1"/>
            <a:r>
              <a:rPr lang="tr-TR" sz="1800" dirty="0"/>
              <a:t>Çalışma metni içerisinde satır başları, paragraflar, </a:t>
            </a:r>
            <a:r>
              <a:rPr lang="tr-TR" sz="1800" dirty="0" err="1"/>
              <a:t>maddelendirme</a:t>
            </a:r>
            <a:r>
              <a:rPr lang="tr-TR" sz="1800" dirty="0"/>
              <a:t> ve numaralandırma satır başlarındaki girintiyi (boşluğu) </a:t>
            </a:r>
            <a:r>
              <a:rPr lang="tr-TR" sz="1800" dirty="0" smtClean="0"/>
              <a:t>arttıran </a:t>
            </a:r>
            <a:r>
              <a:rPr lang="tr-TR" sz="1800" b="1" dirty="0"/>
              <a:t>Paragraf</a:t>
            </a:r>
            <a:r>
              <a:rPr lang="tr-TR" sz="1800" dirty="0"/>
              <a:t> grubu aracıdır. 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1024321"/>
          </a:xfrm>
        </p:spPr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/>
            </a:pPr>
            <a:r>
              <a:rPr lang="tr-TR" sz="1600" b="1" cap="all" dirty="0"/>
              <a:t>Giriş Sekmesi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Paragraf</a:t>
            </a:r>
            <a:endParaRPr lang="tr-TR" sz="1600" dirty="0"/>
          </a:p>
          <a:p>
            <a:endParaRPr lang="tr-TR" sz="1600" dirty="0" smtClean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90800"/>
            <a:ext cx="3309446" cy="1271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Resim 9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877" y="242662"/>
            <a:ext cx="597807" cy="38145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Resim 10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3684" y="2590800"/>
            <a:ext cx="4694258" cy="3596142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55436658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22171" y="273050"/>
            <a:ext cx="5791200" cy="1555749"/>
          </a:xfrm>
        </p:spPr>
        <p:txBody>
          <a:bodyPr/>
          <a:lstStyle/>
          <a:p>
            <a:pPr lvl="0"/>
            <a:r>
              <a:rPr lang="tr-TR" sz="1800" b="1" dirty="0" smtClean="0"/>
              <a:t>Sırala</a:t>
            </a:r>
            <a:endParaRPr lang="tr-TR" sz="1800" b="1" dirty="0"/>
          </a:p>
          <a:p>
            <a:pPr lvl="1"/>
            <a:r>
              <a:rPr lang="tr-TR" sz="1800" dirty="0"/>
              <a:t>Çalışma belgesine eklenmiş, tablo gibi verilerin sıralanması gereken durumlar için </a:t>
            </a:r>
            <a:r>
              <a:rPr lang="tr-TR" sz="1800" dirty="0" err="1"/>
              <a:t>Word’te</a:t>
            </a:r>
            <a:r>
              <a:rPr lang="tr-TR" sz="1800" dirty="0"/>
              <a:t> </a:t>
            </a:r>
            <a:r>
              <a:rPr lang="tr-TR" sz="1800" dirty="0" smtClean="0"/>
              <a:t>kullanılan </a:t>
            </a:r>
            <a:r>
              <a:rPr lang="tr-TR" sz="1800" dirty="0"/>
              <a:t>araçtır.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1024321"/>
          </a:xfrm>
        </p:spPr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/>
            </a:pPr>
            <a:r>
              <a:rPr lang="tr-TR" sz="1600" b="1" cap="all" dirty="0"/>
              <a:t>Giriş Sekmesi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Paragraf</a:t>
            </a:r>
            <a:endParaRPr lang="tr-TR" sz="1600" dirty="0"/>
          </a:p>
          <a:p>
            <a:endParaRPr lang="tr-TR" sz="1600" dirty="0" smtClean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90800"/>
            <a:ext cx="3309446" cy="1271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Resim 8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4802" y="237899"/>
            <a:ext cx="479426" cy="4463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Resim 11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0070" y="1559801"/>
            <a:ext cx="5473040" cy="4173342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6312918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22171" y="273051"/>
            <a:ext cx="5791200" cy="1149350"/>
          </a:xfrm>
        </p:spPr>
        <p:txBody>
          <a:bodyPr/>
          <a:lstStyle/>
          <a:p>
            <a:pPr lvl="0"/>
            <a:r>
              <a:rPr lang="tr-TR" sz="1800" b="1" dirty="0" smtClean="0"/>
              <a:t>Tümünü Göster </a:t>
            </a:r>
            <a:endParaRPr lang="tr-TR" sz="1800" b="1" dirty="0"/>
          </a:p>
          <a:p>
            <a:pPr lvl="1"/>
            <a:r>
              <a:rPr lang="tr-TR" sz="1800" dirty="0" smtClean="0"/>
              <a:t>Belge </a:t>
            </a:r>
            <a:r>
              <a:rPr lang="tr-TR" sz="1800" dirty="0"/>
              <a:t>içerisinde yapılan bütün düzenlemeleri farklı özel karakter atayarak gösterir</a:t>
            </a:r>
            <a:r>
              <a:rPr lang="tr-TR" sz="1800" dirty="0" smtClean="0"/>
              <a:t>.</a:t>
            </a:r>
            <a:endParaRPr lang="tr-TR" sz="180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1024321"/>
          </a:xfrm>
        </p:spPr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/>
            </a:pPr>
            <a:r>
              <a:rPr lang="tr-TR" sz="1600" b="1" cap="all" dirty="0"/>
              <a:t>Giriş Sekmesi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Paragraf</a:t>
            </a:r>
            <a:endParaRPr lang="tr-TR" sz="1600" dirty="0"/>
          </a:p>
          <a:p>
            <a:endParaRPr lang="tr-TR" sz="1600" dirty="0" smtClean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90800"/>
            <a:ext cx="3309446" cy="1271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Resim 9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9164" y="213634"/>
            <a:ext cx="423636" cy="3933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Resim 10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4425" y="1431924"/>
            <a:ext cx="4096204" cy="4706277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13901348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22171" y="273051"/>
            <a:ext cx="5791200" cy="1149350"/>
          </a:xfrm>
        </p:spPr>
        <p:txBody>
          <a:bodyPr/>
          <a:lstStyle/>
          <a:p>
            <a:pPr lvl="0"/>
            <a:r>
              <a:rPr lang="tr-TR" sz="1800" b="1" dirty="0" smtClean="0"/>
              <a:t>Sola Hizala</a:t>
            </a:r>
            <a:endParaRPr lang="tr-TR" sz="1800" b="1" dirty="0"/>
          </a:p>
          <a:p>
            <a:pPr lvl="1"/>
            <a:r>
              <a:rPr lang="tr-TR" sz="1800" dirty="0"/>
              <a:t>Belge içerisine yazılan metni çalışma alanının </a:t>
            </a:r>
            <a:r>
              <a:rPr lang="tr-TR" sz="1800" dirty="0" smtClean="0"/>
              <a:t>SOLUNA </a:t>
            </a:r>
            <a:r>
              <a:rPr lang="tr-TR" sz="1800" dirty="0"/>
              <a:t>göre hizalar. 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1024321"/>
          </a:xfrm>
        </p:spPr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/>
            </a:pPr>
            <a:r>
              <a:rPr lang="tr-TR" sz="1600" b="1" cap="all" dirty="0"/>
              <a:t>Giriş Sekmesi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Paragraf</a:t>
            </a:r>
            <a:endParaRPr lang="tr-TR" sz="1600" dirty="0"/>
          </a:p>
          <a:p>
            <a:endParaRPr lang="tr-TR" sz="1600" dirty="0" smtClean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90800"/>
            <a:ext cx="3309446" cy="1271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Resim 8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6898" y="170091"/>
            <a:ext cx="520473" cy="5011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Resim 11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7910" y="2590800"/>
            <a:ext cx="4447803" cy="3664857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00626555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22171" y="273051"/>
            <a:ext cx="5791200" cy="1149350"/>
          </a:xfrm>
        </p:spPr>
        <p:txBody>
          <a:bodyPr/>
          <a:lstStyle/>
          <a:p>
            <a:pPr lvl="0"/>
            <a:r>
              <a:rPr lang="tr-TR" sz="1800" b="1" dirty="0" smtClean="0"/>
              <a:t>Ortala</a:t>
            </a:r>
            <a:endParaRPr lang="tr-TR" sz="1800" b="1" dirty="0"/>
          </a:p>
          <a:p>
            <a:pPr lvl="1"/>
            <a:r>
              <a:rPr lang="tr-TR" sz="1800" dirty="0"/>
              <a:t>Belge içerisine yazılan metni çalışma alanının </a:t>
            </a:r>
            <a:r>
              <a:rPr lang="tr-TR" sz="1800" dirty="0" smtClean="0"/>
              <a:t>ORTASINA </a:t>
            </a:r>
            <a:r>
              <a:rPr lang="tr-TR" sz="1800" dirty="0"/>
              <a:t>göre hizalar. 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1024321"/>
          </a:xfrm>
        </p:spPr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/>
            </a:pPr>
            <a:r>
              <a:rPr lang="tr-TR" sz="1600" b="1" cap="all" dirty="0"/>
              <a:t>Giriş Sekmesi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Paragraf</a:t>
            </a:r>
            <a:endParaRPr lang="tr-TR" sz="1600" dirty="0"/>
          </a:p>
          <a:p>
            <a:endParaRPr lang="tr-TR" sz="1600" dirty="0" smtClean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90800"/>
            <a:ext cx="3309446" cy="1271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Resim 9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3925" y="272008"/>
            <a:ext cx="473846" cy="4179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Resim 10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2715" y="2590800"/>
            <a:ext cx="3973536" cy="3925662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58012782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3050"/>
            <a:ext cx="3008313" cy="481693"/>
          </a:xfrm>
        </p:spPr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22171" y="273051"/>
            <a:ext cx="5791200" cy="1149350"/>
          </a:xfrm>
        </p:spPr>
        <p:txBody>
          <a:bodyPr/>
          <a:lstStyle/>
          <a:p>
            <a:pPr lvl="0"/>
            <a:r>
              <a:rPr lang="tr-TR" sz="1800" b="1" dirty="0" smtClean="0"/>
              <a:t>Sağa Hizala</a:t>
            </a:r>
            <a:endParaRPr lang="tr-TR" sz="1800" b="1" dirty="0"/>
          </a:p>
          <a:p>
            <a:pPr lvl="1"/>
            <a:r>
              <a:rPr lang="tr-TR" sz="1800" dirty="0"/>
              <a:t>Belge içerisine yazılan metni çalışma alanının </a:t>
            </a:r>
            <a:r>
              <a:rPr lang="tr-TR" sz="1800" dirty="0" smtClean="0"/>
              <a:t>SAĞINA </a:t>
            </a:r>
            <a:r>
              <a:rPr lang="tr-TR" sz="1800" dirty="0"/>
              <a:t>göre hizalar. 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301133" y="624113"/>
            <a:ext cx="3008313" cy="1024321"/>
          </a:xfrm>
        </p:spPr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/>
            </a:pPr>
            <a:r>
              <a:rPr lang="tr-TR" sz="1600" b="1" cap="all" dirty="0"/>
              <a:t>Giriş Sekmesi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Paragraf</a:t>
            </a:r>
            <a:endParaRPr lang="tr-TR" sz="1600" dirty="0"/>
          </a:p>
          <a:p>
            <a:endParaRPr lang="tr-TR" sz="1600" dirty="0" smtClean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60285"/>
            <a:ext cx="3309446" cy="1271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Resim 8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9220" y="228146"/>
            <a:ext cx="467179" cy="3959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Resim 11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5009" y="1707181"/>
            <a:ext cx="4511047" cy="3663106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55056430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22171" y="273051"/>
            <a:ext cx="5791200" cy="1149350"/>
          </a:xfrm>
        </p:spPr>
        <p:txBody>
          <a:bodyPr/>
          <a:lstStyle/>
          <a:p>
            <a:pPr lvl="0"/>
            <a:r>
              <a:rPr lang="tr-TR" sz="1800" b="1" dirty="0" smtClean="0"/>
              <a:t>İki Yana Yasla </a:t>
            </a:r>
            <a:endParaRPr lang="tr-TR" sz="1800" b="1" dirty="0"/>
          </a:p>
          <a:p>
            <a:pPr lvl="1"/>
            <a:r>
              <a:rPr lang="tr-TR" sz="1800" dirty="0"/>
              <a:t>Belge içerisine yazılan metni çalışma alanının </a:t>
            </a:r>
            <a:r>
              <a:rPr lang="tr-TR" sz="1800" dirty="0" smtClean="0"/>
              <a:t>HER İKİ TARAFINA YASLAR. </a:t>
            </a:r>
            <a:endParaRPr lang="tr-TR" sz="180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1024321"/>
          </a:xfrm>
        </p:spPr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/>
            </a:pPr>
            <a:r>
              <a:rPr lang="tr-TR" sz="1600" b="1" cap="all" dirty="0"/>
              <a:t>Giriş Sekmesi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Paragraf</a:t>
            </a:r>
            <a:endParaRPr lang="tr-TR" sz="1600" dirty="0"/>
          </a:p>
          <a:p>
            <a:endParaRPr lang="tr-TR" sz="1600" dirty="0" smtClean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90800"/>
            <a:ext cx="3309446" cy="1271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Resim 9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0904" y="199143"/>
            <a:ext cx="453209" cy="4218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Resim 10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8041" y="2590800"/>
            <a:ext cx="3552144" cy="4118428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67267489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2228849" cy="4691063"/>
          </a:xfrm>
        </p:spPr>
        <p:txBody>
          <a:bodyPr/>
          <a:lstStyle/>
          <a:p>
            <a:r>
              <a:rPr lang="tr-TR" sz="1800" dirty="0" smtClean="0"/>
              <a:t>KLAVYE İLE ŞERİD </a:t>
            </a:r>
            <a:r>
              <a:rPr lang="tr-TR" sz="2000" dirty="0" smtClean="0"/>
              <a:t>ÜZERİNDE</a:t>
            </a:r>
            <a:r>
              <a:rPr lang="tr-TR" sz="1800" dirty="0" smtClean="0"/>
              <a:t> GEZİNME</a:t>
            </a:r>
            <a:endParaRPr lang="tr-TR" sz="1800" dirty="0"/>
          </a:p>
        </p:txBody>
      </p:sp>
      <p:pic>
        <p:nvPicPr>
          <p:cNvPr id="7" name="Resim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4821" y="2002970"/>
            <a:ext cx="5032149" cy="17217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4822" y="4202793"/>
            <a:ext cx="4132265" cy="1437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2394885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3050"/>
            <a:ext cx="3008313" cy="396528"/>
          </a:xfrm>
        </p:spPr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22171" y="273051"/>
            <a:ext cx="5791200" cy="1149350"/>
          </a:xfrm>
        </p:spPr>
        <p:txBody>
          <a:bodyPr/>
          <a:lstStyle/>
          <a:p>
            <a:pPr lvl="0"/>
            <a:r>
              <a:rPr lang="tr-TR" sz="1800" b="1" dirty="0" smtClean="0"/>
              <a:t>Satır ve Paragraf Aralığı</a:t>
            </a:r>
            <a:endParaRPr lang="tr-TR" sz="1800" b="1" dirty="0"/>
          </a:p>
          <a:p>
            <a:pPr lvl="1"/>
            <a:r>
              <a:rPr lang="tr-TR" sz="1800" dirty="0"/>
              <a:t>Çalışma belgesinde metin bütünlüğünü ve metnin amaca uygun görünmesi sağlamak için kullanılan seçenekler gurubudur. 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301133" y="669578"/>
            <a:ext cx="3008313" cy="1024321"/>
          </a:xfrm>
        </p:spPr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/>
            </a:pPr>
            <a:r>
              <a:rPr lang="tr-TR" sz="1600" b="1" cap="all" dirty="0"/>
              <a:t>Giriş Sekmesi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Paragraf</a:t>
            </a:r>
            <a:endParaRPr lang="tr-TR" sz="1600" dirty="0"/>
          </a:p>
          <a:p>
            <a:endParaRPr lang="tr-TR" sz="1600" dirty="0" smtClean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03828"/>
            <a:ext cx="3309446" cy="1271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Resim 8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3390" y="257175"/>
            <a:ext cx="539296" cy="4124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Resim 11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5714" y="1603828"/>
            <a:ext cx="3230866" cy="3839029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13" name="Resim 12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3254" y="3074532"/>
            <a:ext cx="4894003" cy="3664637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1520429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3050"/>
            <a:ext cx="3008313" cy="396528"/>
          </a:xfrm>
        </p:spPr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22171" y="273051"/>
            <a:ext cx="5791200" cy="1149350"/>
          </a:xfrm>
        </p:spPr>
        <p:txBody>
          <a:bodyPr/>
          <a:lstStyle/>
          <a:p>
            <a:pPr lvl="0"/>
            <a:r>
              <a:rPr lang="tr-TR" sz="1800" b="1" dirty="0" smtClean="0"/>
              <a:t>Satır ve Paragraf Aralığı</a:t>
            </a:r>
            <a:endParaRPr lang="tr-TR" sz="1800" b="1" dirty="0"/>
          </a:p>
          <a:p>
            <a:pPr lvl="1"/>
            <a:r>
              <a:rPr lang="tr-TR" sz="1800" dirty="0"/>
              <a:t>Çalışma belgesinde metin bütünlüğünü ve metnin amaca uygun görünmesi sağlamak için kullanılan seçenekler gurubudur. 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301133" y="669578"/>
            <a:ext cx="3008313" cy="1024321"/>
          </a:xfrm>
        </p:spPr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/>
            </a:pPr>
            <a:r>
              <a:rPr lang="tr-TR" sz="1600" b="1" cap="all" dirty="0"/>
              <a:t>Giriş Sekmesi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Paragraf</a:t>
            </a:r>
            <a:endParaRPr lang="tr-TR" sz="1600" dirty="0"/>
          </a:p>
          <a:p>
            <a:endParaRPr lang="tr-TR" sz="1600" dirty="0" smtClean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03828"/>
            <a:ext cx="3309446" cy="1271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Resim 8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3390" y="257175"/>
            <a:ext cx="539296" cy="4124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Resim 11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5714" y="1603828"/>
            <a:ext cx="3230866" cy="3839029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13" name="Resim 12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3254" y="3074532"/>
            <a:ext cx="4894003" cy="3664637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90175097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22171" y="273051"/>
            <a:ext cx="5791200" cy="1279978"/>
          </a:xfrm>
        </p:spPr>
        <p:txBody>
          <a:bodyPr/>
          <a:lstStyle/>
          <a:p>
            <a:pPr lvl="0"/>
            <a:r>
              <a:rPr lang="tr-TR" sz="1800" b="1" dirty="0" smtClean="0"/>
              <a:t>Gölgelendirme</a:t>
            </a:r>
            <a:endParaRPr lang="tr-TR" sz="1800" b="1" dirty="0"/>
          </a:p>
          <a:p>
            <a:pPr lvl="1"/>
            <a:r>
              <a:rPr lang="tr-TR" sz="1800" dirty="0"/>
              <a:t>Çalışma metinin seçilen bölgesinin veya tamamının arka planının istenilen renk ile vurgulanması aracıdır</a:t>
            </a:r>
            <a:r>
              <a:rPr lang="tr-TR" sz="1800" dirty="0" smtClean="0"/>
              <a:t>.</a:t>
            </a:r>
            <a:endParaRPr lang="tr-TR" sz="180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1024321"/>
          </a:xfrm>
        </p:spPr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/>
            </a:pPr>
            <a:r>
              <a:rPr lang="tr-TR" sz="1600" b="1" cap="all" dirty="0"/>
              <a:t>Giriş Sekmesi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Paragraf</a:t>
            </a:r>
            <a:endParaRPr lang="tr-TR" sz="1600" dirty="0"/>
          </a:p>
          <a:p>
            <a:endParaRPr lang="tr-TR" sz="1600" dirty="0" smtClean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90800"/>
            <a:ext cx="3309446" cy="1271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Resim 8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2014" y="1537834"/>
            <a:ext cx="4195309" cy="4195309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12" name="Resim 11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6191" y="2983643"/>
            <a:ext cx="4429988" cy="4135609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13" name="Resim 12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7494" y="199111"/>
            <a:ext cx="594334" cy="4245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3117966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22171" y="273051"/>
            <a:ext cx="5791200" cy="1279978"/>
          </a:xfrm>
        </p:spPr>
        <p:txBody>
          <a:bodyPr/>
          <a:lstStyle/>
          <a:p>
            <a:pPr lvl="0"/>
            <a:r>
              <a:rPr lang="tr-TR" sz="1800" b="1" dirty="0" smtClean="0"/>
              <a:t>Kenarlıklar </a:t>
            </a:r>
            <a:endParaRPr lang="tr-TR" sz="1800" b="1" dirty="0"/>
          </a:p>
          <a:p>
            <a:pPr lvl="1"/>
            <a:r>
              <a:rPr lang="tr-TR" sz="1800" dirty="0"/>
              <a:t>Çalışma belgesinde seçilen tek bir karakter veya metin grubuna istenilen şekilde kenarlıklar eklenmesini sağlayan </a:t>
            </a:r>
            <a:r>
              <a:rPr lang="tr-TR" sz="1800" b="1" dirty="0"/>
              <a:t>Paragraf</a:t>
            </a:r>
            <a:r>
              <a:rPr lang="tr-TR" sz="1800" dirty="0"/>
              <a:t> grubu aracıdır.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1024321"/>
          </a:xfrm>
        </p:spPr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/>
            </a:pPr>
            <a:r>
              <a:rPr lang="tr-TR" sz="1600" b="1" cap="all" dirty="0"/>
              <a:t>Giriş Sekmesi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Paragraf</a:t>
            </a:r>
            <a:endParaRPr lang="tr-TR" sz="1600" dirty="0"/>
          </a:p>
          <a:p>
            <a:endParaRPr lang="tr-TR" sz="1600" dirty="0" smtClean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90800"/>
            <a:ext cx="3309446" cy="1271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Resim 9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4036" y="203883"/>
            <a:ext cx="614660" cy="4268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Resim 10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3618" y="1559770"/>
            <a:ext cx="4986020" cy="55054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4702023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22171" y="273051"/>
            <a:ext cx="5791200" cy="1279978"/>
          </a:xfrm>
        </p:spPr>
        <p:txBody>
          <a:bodyPr/>
          <a:lstStyle/>
          <a:p>
            <a:pPr lvl="0"/>
            <a:r>
              <a:rPr lang="tr-TR" sz="1800" b="1" dirty="0" smtClean="0"/>
              <a:t>Kenarlıklar </a:t>
            </a:r>
            <a:endParaRPr lang="tr-TR" sz="1800" b="1" dirty="0"/>
          </a:p>
          <a:p>
            <a:pPr lvl="1"/>
            <a:r>
              <a:rPr lang="tr-TR" sz="1800" dirty="0"/>
              <a:t>Çalışma belgesinde seçilen tek bir karakter veya metin grubuna istenilen şekilde kenarlıklar eklenmesini sağlayan </a:t>
            </a:r>
            <a:r>
              <a:rPr lang="tr-TR" sz="1800" b="1" dirty="0"/>
              <a:t>Paragraf</a:t>
            </a:r>
            <a:r>
              <a:rPr lang="tr-TR" sz="1800" dirty="0"/>
              <a:t> grubu aracıdır.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1024321"/>
          </a:xfrm>
        </p:spPr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/>
            </a:pPr>
            <a:r>
              <a:rPr lang="tr-TR" sz="1600" b="1" cap="all" dirty="0"/>
              <a:t>Giriş Sekmesi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Paragraf</a:t>
            </a:r>
            <a:endParaRPr lang="tr-TR" sz="1600" dirty="0"/>
          </a:p>
          <a:p>
            <a:endParaRPr lang="tr-TR" sz="1600" dirty="0" smtClean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90800"/>
            <a:ext cx="3309446" cy="1271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Resim 9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4036" y="203883"/>
            <a:ext cx="614660" cy="4268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Resim 10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3618" y="1559770"/>
            <a:ext cx="4986020" cy="55054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4028354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/>
            </a:pPr>
            <a:r>
              <a:rPr lang="tr-TR" sz="1600" b="1" cap="all" dirty="0"/>
              <a:t>Giriş Sekmesi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Stiller</a:t>
            </a:r>
            <a:endParaRPr lang="tr-TR" sz="1600" dirty="0"/>
          </a:p>
          <a:p>
            <a:endParaRPr lang="tr-TR" sz="1600" dirty="0" smtClean="0"/>
          </a:p>
        </p:txBody>
      </p:sp>
      <p:pic>
        <p:nvPicPr>
          <p:cNvPr id="6" name="Resim 5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96"/>
          <a:stretch/>
        </p:blipFill>
        <p:spPr bwMode="auto">
          <a:xfrm>
            <a:off x="3328533" y="299130"/>
            <a:ext cx="5710348" cy="2516641"/>
          </a:xfrm>
          <a:prstGeom prst="rect">
            <a:avLst/>
          </a:prstGeom>
          <a:noFill/>
          <a:ln w="9525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round/>
            <a:headEnd type="none" w="med" len="med"/>
            <a:tailEnd type="none" w="med" len="med"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Resim 6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96"/>
          <a:stretch/>
        </p:blipFill>
        <p:spPr bwMode="auto">
          <a:xfrm>
            <a:off x="1540682" y="2969030"/>
            <a:ext cx="7498199" cy="4073966"/>
          </a:xfrm>
          <a:prstGeom prst="rect">
            <a:avLst/>
          </a:prstGeom>
          <a:noFill/>
          <a:ln w="9525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round/>
            <a:headEnd type="none" w="med" len="med"/>
            <a:tailEnd type="none" w="med" len="med"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55601733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22171" y="273051"/>
            <a:ext cx="5791200" cy="1062263"/>
          </a:xfrm>
        </p:spPr>
        <p:txBody>
          <a:bodyPr/>
          <a:lstStyle/>
          <a:p>
            <a:pPr lvl="0"/>
            <a:r>
              <a:rPr lang="tr-TR" sz="1800" b="1" dirty="0" smtClean="0"/>
              <a:t>Stilleri Değiştir -&gt; Stil Kümesi </a:t>
            </a:r>
            <a:endParaRPr lang="tr-TR" sz="1800" b="1" dirty="0"/>
          </a:p>
          <a:p>
            <a:pPr lvl="1"/>
            <a:r>
              <a:rPr lang="tr-TR" sz="1800" dirty="0"/>
              <a:t>Stil galerisinde bulunan stillere ek olarak hazırlanmış stil kümeleridir. 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1024321"/>
          </a:xfrm>
        </p:spPr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/>
            </a:pPr>
            <a:r>
              <a:rPr lang="tr-TR" sz="1600" b="1" cap="all" dirty="0"/>
              <a:t>Giriş Sekmesi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Stiller</a:t>
            </a:r>
            <a:endParaRPr lang="tr-TR" sz="1600" dirty="0"/>
          </a:p>
          <a:p>
            <a:endParaRPr lang="tr-TR" sz="1600" dirty="0" smtClean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43" y="2398031"/>
            <a:ext cx="3077028" cy="30936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Resim 11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1968" y="2398030"/>
            <a:ext cx="5489803" cy="3242117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98449074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22171" y="273051"/>
            <a:ext cx="5791200" cy="1671863"/>
          </a:xfrm>
        </p:spPr>
        <p:txBody>
          <a:bodyPr/>
          <a:lstStyle/>
          <a:p>
            <a:pPr lvl="0"/>
            <a:r>
              <a:rPr lang="tr-TR" sz="1800" b="1" dirty="0" smtClean="0"/>
              <a:t>Stilleri Değiştir -&gt; Renkler</a:t>
            </a:r>
            <a:endParaRPr lang="tr-TR" sz="1800" b="1" dirty="0"/>
          </a:p>
          <a:p>
            <a:pPr lvl="1"/>
            <a:r>
              <a:rPr lang="tr-TR" sz="1800" dirty="0"/>
              <a:t>Stil galerisinde bulunan stillerin gövde metni, vurgulama, gölgelendirme, metin efektleri gibi seçeneklerin renklerini değiştirmek için kullanılan araçtır.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1024321"/>
          </a:xfrm>
        </p:spPr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/>
            </a:pPr>
            <a:r>
              <a:rPr lang="tr-TR" sz="1600" b="1" cap="all" dirty="0"/>
              <a:t>Giriş Sekmesi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Stiller</a:t>
            </a:r>
            <a:endParaRPr lang="tr-TR" sz="1600" dirty="0"/>
          </a:p>
          <a:p>
            <a:endParaRPr lang="tr-TR" sz="1600" dirty="0" smtClean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43" y="2398031"/>
            <a:ext cx="3077028" cy="30936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Resim 7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2680" y="2398031"/>
            <a:ext cx="5780547" cy="3509132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84594280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22171" y="273051"/>
            <a:ext cx="5791200" cy="1671863"/>
          </a:xfrm>
        </p:spPr>
        <p:txBody>
          <a:bodyPr/>
          <a:lstStyle/>
          <a:p>
            <a:pPr lvl="0"/>
            <a:r>
              <a:rPr lang="tr-TR" sz="1800" b="1" dirty="0" smtClean="0"/>
              <a:t>Stilleri Değiştir -&gt; Yazı Tipleri</a:t>
            </a:r>
            <a:endParaRPr lang="tr-TR" sz="1800" b="1" dirty="0"/>
          </a:p>
          <a:p>
            <a:pPr lvl="1"/>
            <a:r>
              <a:rPr lang="tr-TR" sz="1800" dirty="0"/>
              <a:t>Stil galerisinden seçilen stilin yazı fontunu değiştirmek için kullanılan seçenektir.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1024321"/>
          </a:xfrm>
        </p:spPr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/>
            </a:pPr>
            <a:r>
              <a:rPr lang="tr-TR" sz="1600" b="1" cap="all" dirty="0"/>
              <a:t>Giriş Sekmesi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Stiller</a:t>
            </a:r>
            <a:endParaRPr lang="tr-TR" sz="1600" dirty="0"/>
          </a:p>
          <a:p>
            <a:endParaRPr lang="tr-TR" sz="1600" dirty="0" smtClean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43" y="2398031"/>
            <a:ext cx="3077028" cy="30936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Resim 8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714" y="2398030"/>
            <a:ext cx="5660572" cy="3769009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8345365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22171" y="273051"/>
            <a:ext cx="5791200" cy="1671863"/>
          </a:xfrm>
        </p:spPr>
        <p:txBody>
          <a:bodyPr/>
          <a:lstStyle/>
          <a:p>
            <a:pPr lvl="0"/>
            <a:r>
              <a:rPr lang="tr-TR" sz="1800" b="1" dirty="0" smtClean="0"/>
              <a:t>Stilleri Değiştir -&gt; Paragraf Aralığı</a:t>
            </a:r>
            <a:endParaRPr lang="tr-TR" sz="1800" b="1" dirty="0"/>
          </a:p>
          <a:p>
            <a:pPr lvl="1"/>
            <a:r>
              <a:rPr lang="tr-TR" sz="1800" dirty="0"/>
              <a:t>Uygulanan metinde paragraf boşluklarını düzenlemek için kullanılan özelliktir.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1024321"/>
          </a:xfrm>
        </p:spPr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/>
            </a:pPr>
            <a:r>
              <a:rPr lang="tr-TR" sz="1600" b="1" cap="all" dirty="0"/>
              <a:t>Giriş Sekmesi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Stiller</a:t>
            </a:r>
            <a:endParaRPr lang="tr-TR" sz="1600" dirty="0"/>
          </a:p>
          <a:p>
            <a:endParaRPr lang="tr-TR" sz="1600" dirty="0" smtClean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43" y="2398031"/>
            <a:ext cx="3077028" cy="30936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Resim 7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6682" y="2398031"/>
            <a:ext cx="5588003" cy="4610960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20044272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2228849" cy="4691063"/>
          </a:xfrm>
        </p:spPr>
        <p:txBody>
          <a:bodyPr/>
          <a:lstStyle/>
          <a:p>
            <a:r>
              <a:rPr lang="tr-TR" sz="1800" dirty="0" smtClean="0"/>
              <a:t>KLAVYE KISAYOLLARI</a:t>
            </a:r>
            <a:endParaRPr lang="tr-TR" sz="1800" dirty="0"/>
          </a:p>
        </p:txBody>
      </p:sp>
      <p:graphicFrame>
        <p:nvGraphicFramePr>
          <p:cNvPr id="3" name="Tablo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7608961"/>
              </p:ext>
            </p:extLst>
          </p:nvPr>
        </p:nvGraphicFramePr>
        <p:xfrm>
          <a:off x="2663216" y="0"/>
          <a:ext cx="6161470" cy="584926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608441"/>
                <a:gridCol w="1553029"/>
              </a:tblGrid>
              <a:tr h="35214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İşlem</a:t>
                      </a:r>
                      <a:endParaRPr lang="tr-T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02" marR="4560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Klavye Kısa yolu</a:t>
                      </a:r>
                      <a:endParaRPr lang="tr-T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02" marR="45602" marT="0" marB="0"/>
                </a:tc>
              </a:tr>
              <a:tr h="35214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Seçilen içeriği kopyala ve kes (sil)</a:t>
                      </a:r>
                      <a:endParaRPr lang="tr-T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02" marR="4560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Ctrl+X</a:t>
                      </a:r>
                      <a:endParaRPr lang="tr-T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02" marR="45602" marT="0" marB="0"/>
                </a:tc>
              </a:tr>
              <a:tr h="35214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Seçilen içeriği kopyala</a:t>
                      </a:r>
                      <a:endParaRPr lang="tr-T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02" marR="4560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Ctrl+C</a:t>
                      </a:r>
                      <a:endParaRPr lang="tr-T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02" marR="45602" marT="0" marB="0"/>
                </a:tc>
              </a:tr>
              <a:tr h="35214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İçeriği yapıştır</a:t>
                      </a:r>
                      <a:endParaRPr lang="tr-T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02" marR="4560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Ctrl+V</a:t>
                      </a:r>
                      <a:endParaRPr lang="tr-T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02" marR="45602" marT="0" marB="0"/>
                </a:tc>
              </a:tr>
              <a:tr h="56710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Şeridi gizle veya simge durumuna küçült</a:t>
                      </a:r>
                      <a:endParaRPr lang="tr-T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02" marR="4560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Ctrl+F1</a:t>
                      </a:r>
                      <a:endParaRPr lang="tr-T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02" marR="45602" marT="0" marB="0"/>
                </a:tc>
              </a:tr>
              <a:tr h="35214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Kalın biçimlendirmeyi uygula/kaldır</a:t>
                      </a:r>
                      <a:endParaRPr lang="tr-T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02" marR="4560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Ctrl+B</a:t>
                      </a:r>
                      <a:endParaRPr lang="tr-T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02" marR="45602" marT="0" marB="0"/>
                </a:tc>
              </a:tr>
              <a:tr h="35214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İtalik biçimlendirmeyi uygula/kaldır</a:t>
                      </a:r>
                      <a:endParaRPr lang="tr-T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02" marR="4560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Ctrl+I</a:t>
                      </a:r>
                      <a:endParaRPr lang="tr-T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02" marR="45602" marT="0" marB="0"/>
                </a:tc>
              </a:tr>
              <a:tr h="35214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Altı çizili biçimlendirmeyi uygula/kaldır</a:t>
                      </a:r>
                      <a:endParaRPr lang="tr-T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02" marR="4560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Ctrl+U</a:t>
                      </a:r>
                      <a:endParaRPr lang="tr-T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02" marR="45602" marT="0" marB="0"/>
                </a:tc>
              </a:tr>
              <a:tr h="35214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Paragrafı sola hizala</a:t>
                      </a:r>
                      <a:endParaRPr lang="tr-T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02" marR="4560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Ctrl+L</a:t>
                      </a:r>
                      <a:endParaRPr lang="tr-T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02" marR="45602" marT="0" marB="0"/>
                </a:tc>
              </a:tr>
              <a:tr h="35214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Paragrafı ortaya hizala</a:t>
                      </a:r>
                      <a:endParaRPr lang="tr-T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02" marR="4560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Ctrl+E</a:t>
                      </a:r>
                      <a:endParaRPr lang="tr-T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02" marR="45602" marT="0" marB="0"/>
                </a:tc>
              </a:tr>
              <a:tr h="35214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Paragrafı sağa hizala</a:t>
                      </a:r>
                      <a:endParaRPr lang="tr-T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02" marR="4560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Ctrl+R</a:t>
                      </a:r>
                      <a:endParaRPr lang="tr-T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02" marR="45602" marT="0" marB="0"/>
                </a:tc>
              </a:tr>
              <a:tr h="35214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Paragraftan önce boşluk ekle/kaldır</a:t>
                      </a:r>
                      <a:endParaRPr lang="tr-T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02" marR="4560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Ctrl+0 (sıfır)</a:t>
                      </a:r>
                      <a:endParaRPr lang="tr-T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02" marR="45602" marT="0" marB="0"/>
                </a:tc>
              </a:tr>
              <a:tr h="35214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Çift satır aralığı uygula</a:t>
                      </a:r>
                      <a:endParaRPr lang="tr-T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02" marR="4560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Ctrl+2</a:t>
                      </a:r>
                      <a:endParaRPr lang="tr-T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02" marR="45602" marT="0" marB="0"/>
                </a:tc>
              </a:tr>
              <a:tr h="35214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Tek satır aralığı uygula</a:t>
                      </a:r>
                      <a:endParaRPr lang="tr-T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02" marR="4560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Ctrl+1</a:t>
                      </a:r>
                      <a:endParaRPr lang="tr-T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02" marR="45602" marT="0" marB="0"/>
                </a:tc>
              </a:tr>
              <a:tr h="35214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Normal stili uygula</a:t>
                      </a:r>
                      <a:endParaRPr lang="tr-T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02" marR="4560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Ctrl+Shift+N</a:t>
                      </a:r>
                      <a:endParaRPr lang="tr-T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02" marR="45602" marT="0" marB="0"/>
                </a:tc>
              </a:tr>
              <a:tr h="35214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Başlık 1 stilini uygula</a:t>
                      </a:r>
                      <a:endParaRPr lang="tr-TR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02" marR="4560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Ctrl+shift+1</a:t>
                      </a:r>
                      <a:endParaRPr lang="tr-T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02" marR="45602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8926564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22171" y="273051"/>
            <a:ext cx="5791200" cy="1671863"/>
          </a:xfrm>
        </p:spPr>
        <p:txBody>
          <a:bodyPr/>
          <a:lstStyle/>
          <a:p>
            <a:pPr lvl="0"/>
            <a:r>
              <a:rPr lang="tr-TR" sz="1800" b="1" dirty="0" smtClean="0"/>
              <a:t>Stilleri Değiştir -&gt; Paragraf Aralığı</a:t>
            </a:r>
            <a:endParaRPr lang="tr-TR" sz="1800" b="1" dirty="0"/>
          </a:p>
          <a:p>
            <a:pPr lvl="1"/>
            <a:r>
              <a:rPr lang="tr-TR" sz="1800" dirty="0"/>
              <a:t>Uygulanan metinde paragraf boşluklarını düzenlemek için kullanılan özelliktir.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1024321"/>
          </a:xfrm>
        </p:spPr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/>
            </a:pPr>
            <a:r>
              <a:rPr lang="tr-TR" sz="1600" b="1" cap="all" dirty="0"/>
              <a:t>Giriş Sekmesi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Stiller</a:t>
            </a:r>
            <a:endParaRPr lang="tr-TR" sz="1600" dirty="0"/>
          </a:p>
          <a:p>
            <a:endParaRPr lang="tr-TR" sz="1600" dirty="0" smtClean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43" y="2398031"/>
            <a:ext cx="3077028" cy="30936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Resim 7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6682" y="2398031"/>
            <a:ext cx="5588003" cy="4610960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43326752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1800" b="1" dirty="0"/>
              <a:t>Word, çalışma alanındaki nesneler ile çalışabilmek için belli araç grubu sunar.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/>
            </a:pPr>
            <a:r>
              <a:rPr lang="tr-TR" sz="1600" b="1" cap="all" dirty="0"/>
              <a:t>Giriş Sekmesi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Düzenleme</a:t>
            </a:r>
            <a:endParaRPr lang="tr-TR" sz="1600" dirty="0"/>
          </a:p>
          <a:p>
            <a:endParaRPr lang="tr-TR" sz="1600" dirty="0" smtClean="0"/>
          </a:p>
        </p:txBody>
      </p:sp>
      <p:pic>
        <p:nvPicPr>
          <p:cNvPr id="8" name="Resim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399" y="2600324"/>
            <a:ext cx="2693903" cy="2929619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87766395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1800" b="1" dirty="0" smtClean="0"/>
              <a:t>Bul</a:t>
            </a:r>
          </a:p>
          <a:p>
            <a:pPr lvl="1"/>
            <a:r>
              <a:rPr lang="tr-TR" sz="1800" dirty="0"/>
              <a:t>Bu araç Word içerisinde varsayılan olarak sadece karakter ve karakter gruplarını arar.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/>
            </a:pPr>
            <a:r>
              <a:rPr lang="tr-TR" sz="1600" b="1" cap="all" dirty="0"/>
              <a:t>Giriş Sekmesi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Düzenleme</a:t>
            </a:r>
            <a:endParaRPr lang="tr-TR" sz="1600" dirty="0"/>
          </a:p>
          <a:p>
            <a:endParaRPr lang="tr-TR" sz="1600" dirty="0" smtClean="0"/>
          </a:p>
        </p:txBody>
      </p:sp>
      <p:pic>
        <p:nvPicPr>
          <p:cNvPr id="8" name="Resim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399" y="2600324"/>
            <a:ext cx="2693903" cy="2929619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16" name="Resim 15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0445" y="173325"/>
            <a:ext cx="1021443" cy="4547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Resim 16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8900" y="1634218"/>
            <a:ext cx="2959329" cy="4418239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18" name="Resim 17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9284" y="4558392"/>
            <a:ext cx="4154716" cy="2437493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60440064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2327274"/>
          </a:xfrm>
        </p:spPr>
        <p:txBody>
          <a:bodyPr/>
          <a:lstStyle/>
          <a:p>
            <a:r>
              <a:rPr lang="tr-TR" sz="1800" b="1" dirty="0" smtClean="0"/>
              <a:t>Bul-&gt;Gelişmiş Bul</a:t>
            </a:r>
          </a:p>
          <a:p>
            <a:pPr lvl="1"/>
            <a:r>
              <a:rPr lang="tr-TR" sz="1800" dirty="0"/>
              <a:t>Word ile belgelerde daha detaylı aramalar </a:t>
            </a:r>
            <a:r>
              <a:rPr lang="tr-TR" sz="1800" dirty="0" smtClean="0"/>
              <a:t>yapmak </a:t>
            </a:r>
            <a:r>
              <a:rPr lang="tr-TR" sz="1800" dirty="0"/>
              <a:t>için </a:t>
            </a:r>
            <a:r>
              <a:rPr lang="tr-TR" sz="1800" b="1" dirty="0"/>
              <a:t>Bul</a:t>
            </a:r>
            <a:r>
              <a:rPr lang="tr-TR" sz="1800" dirty="0"/>
              <a:t> aracının altındaki </a:t>
            </a:r>
            <a:r>
              <a:rPr lang="tr-TR" sz="1800" b="1" dirty="0"/>
              <a:t>Gelişmiş</a:t>
            </a:r>
            <a:r>
              <a:rPr lang="tr-TR" sz="1800" dirty="0"/>
              <a:t> </a:t>
            </a:r>
            <a:r>
              <a:rPr lang="tr-TR" sz="1800" b="1" dirty="0"/>
              <a:t>Bul</a:t>
            </a:r>
            <a:r>
              <a:rPr lang="tr-TR" sz="1800" dirty="0"/>
              <a:t> seçeneği </a:t>
            </a:r>
            <a:r>
              <a:rPr lang="tr-TR" sz="1800" b="1" dirty="0"/>
              <a:t>Bul </a:t>
            </a:r>
            <a:r>
              <a:rPr lang="tr-TR" sz="1800" dirty="0"/>
              <a:t>ve </a:t>
            </a:r>
            <a:r>
              <a:rPr lang="tr-TR" sz="1800" b="1" dirty="0"/>
              <a:t> Değiştir</a:t>
            </a:r>
            <a:r>
              <a:rPr lang="tr-TR" sz="1800" dirty="0"/>
              <a:t> penceresinden detaylı arama ayarları yapılarak belgede istenilen özelliklerde arama yapılır. 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/>
            </a:pPr>
            <a:r>
              <a:rPr lang="tr-TR" sz="1600" b="1" cap="all" dirty="0"/>
              <a:t>Giriş Sekmesi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Düzenleme</a:t>
            </a:r>
            <a:endParaRPr lang="tr-TR" sz="1600" dirty="0"/>
          </a:p>
          <a:p>
            <a:endParaRPr lang="tr-TR" sz="1600" dirty="0" smtClean="0"/>
          </a:p>
        </p:txBody>
      </p:sp>
      <p:pic>
        <p:nvPicPr>
          <p:cNvPr id="8" name="Resim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399" y="2600324"/>
            <a:ext cx="2693903" cy="2929619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16" name="Resim 15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0642" y="175620"/>
            <a:ext cx="1021443" cy="454785"/>
          </a:xfrm>
          <a:prstGeom prst="rect">
            <a:avLst/>
          </a:prstGeom>
          <a:noFill/>
          <a:ln>
            <a:noFill/>
          </a:ln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4267" y="2600323"/>
            <a:ext cx="5772649" cy="4076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43331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1454149"/>
          </a:xfrm>
        </p:spPr>
        <p:txBody>
          <a:bodyPr/>
          <a:lstStyle/>
          <a:p>
            <a:r>
              <a:rPr lang="tr-TR" sz="1800" b="1" dirty="0" smtClean="0"/>
              <a:t>Değiştir </a:t>
            </a:r>
          </a:p>
          <a:p>
            <a:pPr lvl="1"/>
            <a:r>
              <a:rPr lang="tr-TR" sz="1800" dirty="0"/>
              <a:t>Çalışma belgelerinde sistematik olarak yapılan metin hatalarını hızlı ve kolay bir şekilde değiştiren araçtır.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/>
            </a:pPr>
            <a:r>
              <a:rPr lang="tr-TR" sz="1600" b="1" cap="all" dirty="0"/>
              <a:t>Giriş Sekmesi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Düzenleme</a:t>
            </a:r>
            <a:endParaRPr lang="tr-TR" sz="1600" dirty="0"/>
          </a:p>
          <a:p>
            <a:endParaRPr lang="tr-TR" sz="1600" dirty="0" smtClean="0"/>
          </a:p>
        </p:txBody>
      </p:sp>
      <p:pic>
        <p:nvPicPr>
          <p:cNvPr id="8" name="Resim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399" y="2600324"/>
            <a:ext cx="2693903" cy="2929619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9" name="Resim 8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9640" y="252186"/>
            <a:ext cx="1166359" cy="4056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Resim 9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9885" y="1639887"/>
            <a:ext cx="4644572" cy="5370286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11" name="Resim 10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9885" y="3422104"/>
            <a:ext cx="5704115" cy="3040041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3" name="Oval 2"/>
          <p:cNvSpPr/>
          <p:nvPr/>
        </p:nvSpPr>
        <p:spPr>
          <a:xfrm>
            <a:off x="3439885" y="6719886"/>
            <a:ext cx="1489755" cy="33382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Oval 11"/>
          <p:cNvSpPr/>
          <p:nvPr/>
        </p:nvSpPr>
        <p:spPr>
          <a:xfrm>
            <a:off x="3926112" y="6251689"/>
            <a:ext cx="1270001" cy="28458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Oval 12"/>
          <p:cNvSpPr/>
          <p:nvPr/>
        </p:nvSpPr>
        <p:spPr>
          <a:xfrm>
            <a:off x="3439886" y="4110167"/>
            <a:ext cx="1741712" cy="28458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" name="Oval 13"/>
          <p:cNvSpPr/>
          <p:nvPr/>
        </p:nvSpPr>
        <p:spPr>
          <a:xfrm>
            <a:off x="3439885" y="4715594"/>
            <a:ext cx="1756229" cy="28458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479717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1367063"/>
          </a:xfrm>
        </p:spPr>
        <p:txBody>
          <a:bodyPr/>
          <a:lstStyle/>
          <a:p>
            <a:r>
              <a:rPr lang="tr-TR" sz="1800" b="1" dirty="0" smtClean="0"/>
              <a:t>Seç </a:t>
            </a:r>
          </a:p>
          <a:p>
            <a:pPr lvl="1"/>
            <a:r>
              <a:rPr lang="tr-TR" sz="1800" dirty="0"/>
              <a:t>Çalışma belgelerinde bulunan metinleri ve diğer nesneleri daha kolay kontrol etmek için </a:t>
            </a:r>
            <a:r>
              <a:rPr lang="tr-TR" sz="1800" dirty="0" smtClean="0"/>
              <a:t>kullanılan araç </a:t>
            </a:r>
            <a:r>
              <a:rPr lang="tr-TR" sz="1800" dirty="0"/>
              <a:t>grubudur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/>
            </a:pPr>
            <a:r>
              <a:rPr lang="tr-TR" sz="1600" b="1" cap="all" dirty="0"/>
              <a:t>Giriş Sekmesi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Düzenleme</a:t>
            </a:r>
            <a:endParaRPr lang="tr-TR" sz="1600" dirty="0"/>
          </a:p>
          <a:p>
            <a:endParaRPr lang="tr-TR" sz="1600" dirty="0" smtClean="0"/>
          </a:p>
        </p:txBody>
      </p:sp>
      <p:pic>
        <p:nvPicPr>
          <p:cNvPr id="8" name="Resim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399" y="2600324"/>
            <a:ext cx="2693903" cy="2929619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15" name="Resim 14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3056" y="238851"/>
            <a:ext cx="838202" cy="4059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Resim 16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3056" y="2600324"/>
            <a:ext cx="3210988" cy="2929619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69162460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1076778"/>
          </a:xfrm>
        </p:spPr>
        <p:txBody>
          <a:bodyPr/>
          <a:lstStyle/>
          <a:p>
            <a:r>
              <a:rPr lang="tr-TR" sz="1800" b="1" dirty="0" smtClean="0"/>
              <a:t>Seç -&gt; Tümünü Seç</a:t>
            </a:r>
          </a:p>
          <a:p>
            <a:pPr lvl="1"/>
            <a:r>
              <a:rPr lang="tr-TR" sz="1800" dirty="0"/>
              <a:t>Bu komut ile Word çalışma belgesindeki bütün metin ve nesneleri seçer.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/>
            </a:pPr>
            <a:r>
              <a:rPr lang="tr-TR" sz="1600" b="1" cap="all" dirty="0"/>
              <a:t>Giriş Sekmesi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Düzenleme</a:t>
            </a:r>
            <a:endParaRPr lang="tr-TR" sz="1600" dirty="0"/>
          </a:p>
          <a:p>
            <a:endParaRPr lang="tr-TR" sz="1600" dirty="0" smtClean="0"/>
          </a:p>
        </p:txBody>
      </p:sp>
      <p:pic>
        <p:nvPicPr>
          <p:cNvPr id="8" name="Resim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399" y="2600324"/>
            <a:ext cx="2693903" cy="2929619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15" name="Resim 14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1856" y="201717"/>
            <a:ext cx="838202" cy="405973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Resim 8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6213" y="2600323"/>
            <a:ext cx="5557157" cy="4482647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35362012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1642834"/>
          </a:xfrm>
        </p:spPr>
        <p:txBody>
          <a:bodyPr/>
          <a:lstStyle/>
          <a:p>
            <a:r>
              <a:rPr lang="tr-TR" sz="1800" b="1" dirty="0" smtClean="0"/>
              <a:t>Seç -&gt; Nesneleri Seç</a:t>
            </a:r>
          </a:p>
          <a:p>
            <a:pPr lvl="1"/>
            <a:r>
              <a:rPr lang="tr-TR" sz="1800" dirty="0"/>
              <a:t>Bu komut ile çalışma belgesinde sadece nesneler seçilir. </a:t>
            </a:r>
            <a:endParaRPr lang="tr-TR" sz="1800" dirty="0" smtClean="0"/>
          </a:p>
          <a:p>
            <a:pPr lvl="1"/>
            <a:r>
              <a:rPr lang="tr-TR" sz="1800" dirty="0" smtClean="0"/>
              <a:t>Metin </a:t>
            </a:r>
            <a:r>
              <a:rPr lang="tr-TR" sz="1800" dirty="0"/>
              <a:t>ifadeleri üzerinde herhangi bir işlem yapılamaz.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/>
            </a:pPr>
            <a:r>
              <a:rPr lang="tr-TR" sz="1600" b="1" cap="all" dirty="0"/>
              <a:t>Giriş Sekmesi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Düzenleme</a:t>
            </a:r>
            <a:endParaRPr lang="tr-TR" sz="1600" dirty="0"/>
          </a:p>
          <a:p>
            <a:endParaRPr lang="tr-TR" sz="1600" dirty="0" smtClean="0"/>
          </a:p>
        </p:txBody>
      </p:sp>
      <p:pic>
        <p:nvPicPr>
          <p:cNvPr id="8" name="Resim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399" y="2600324"/>
            <a:ext cx="2693903" cy="2929619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15" name="Resim 14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1856" y="201717"/>
            <a:ext cx="838202" cy="4059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Resim 9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6290" y="2600324"/>
            <a:ext cx="5441349" cy="3408590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67730514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1642834"/>
          </a:xfrm>
        </p:spPr>
        <p:txBody>
          <a:bodyPr/>
          <a:lstStyle/>
          <a:p>
            <a:r>
              <a:rPr lang="tr-TR" sz="1800" b="1" dirty="0" smtClean="0"/>
              <a:t>Seç -&gt; Benzer Biçimli Metinleri Seç</a:t>
            </a:r>
          </a:p>
          <a:p>
            <a:pPr lvl="1"/>
            <a:r>
              <a:rPr lang="tr-TR" sz="1800" dirty="0"/>
              <a:t>Bu komut uygulandıktan sonra belgede tıklanan metin ile aynı biçimli bütün metinler grup olarak seçilir.  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/>
            </a:pPr>
            <a:r>
              <a:rPr lang="tr-TR" sz="1600" b="1" cap="all" dirty="0"/>
              <a:t>Giriş Sekmesi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Düzenleme</a:t>
            </a:r>
            <a:endParaRPr lang="tr-TR" sz="1600" dirty="0"/>
          </a:p>
          <a:p>
            <a:endParaRPr lang="tr-TR" sz="1600" dirty="0" smtClean="0"/>
          </a:p>
        </p:txBody>
      </p:sp>
      <p:pic>
        <p:nvPicPr>
          <p:cNvPr id="8" name="Resim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399" y="2600324"/>
            <a:ext cx="2693903" cy="2929619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15" name="Resim 14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4203" y="214534"/>
            <a:ext cx="838202" cy="405973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Resim 8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5262" y="2600323"/>
            <a:ext cx="5497143" cy="3161847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66057007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1642834"/>
          </a:xfrm>
        </p:spPr>
        <p:txBody>
          <a:bodyPr/>
          <a:lstStyle/>
          <a:p>
            <a:r>
              <a:rPr lang="tr-TR" sz="1800" b="1" dirty="0" smtClean="0"/>
              <a:t>Seç -&gt; Seçim Bölmesi</a:t>
            </a:r>
          </a:p>
          <a:p>
            <a:pPr lvl="1"/>
            <a:r>
              <a:rPr lang="tr-TR" sz="1800" dirty="0"/>
              <a:t>Seçeneği ile Word, aktif olan sayfada kullanılan nesneleri liste halinde kullanıcıya sunar.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/>
            </a:pPr>
            <a:r>
              <a:rPr lang="tr-TR" sz="1600" b="1" cap="all" dirty="0"/>
              <a:t>Giriş Sekmesi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Düzenleme</a:t>
            </a:r>
            <a:endParaRPr lang="tr-TR" sz="1600" dirty="0"/>
          </a:p>
          <a:p>
            <a:endParaRPr lang="tr-TR" sz="1600" dirty="0" smtClean="0"/>
          </a:p>
        </p:txBody>
      </p:sp>
      <p:pic>
        <p:nvPicPr>
          <p:cNvPr id="8" name="Resim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399" y="2600324"/>
            <a:ext cx="2693903" cy="2929619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10" name="Resim 9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445"/>
          <a:stretch/>
        </p:blipFill>
        <p:spPr bwMode="auto">
          <a:xfrm>
            <a:off x="4571999" y="2600324"/>
            <a:ext cx="2452915" cy="3013226"/>
          </a:xfrm>
          <a:prstGeom prst="rect">
            <a:avLst/>
          </a:prstGeom>
          <a:noFill/>
          <a:ln w="9525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round/>
            <a:headEnd type="none" w="med" len="med"/>
            <a:tailEnd type="none" w="med" len="med"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97549803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2228849" cy="4691063"/>
          </a:xfrm>
        </p:spPr>
        <p:txBody>
          <a:bodyPr/>
          <a:lstStyle/>
          <a:p>
            <a:r>
              <a:rPr lang="tr-TR" sz="1800" dirty="0" smtClean="0"/>
              <a:t>KLAVYE KISAYOLLARI</a:t>
            </a:r>
            <a:endParaRPr lang="tr-TR" sz="1800" dirty="0"/>
          </a:p>
        </p:txBody>
      </p:sp>
      <p:graphicFrame>
        <p:nvGraphicFramePr>
          <p:cNvPr id="2" name="Tabl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6706979"/>
              </p:ext>
            </p:extLst>
          </p:nvPr>
        </p:nvGraphicFramePr>
        <p:xfrm>
          <a:off x="2670629" y="0"/>
          <a:ext cx="6125028" cy="557342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470400"/>
                <a:gridCol w="1654628"/>
              </a:tblGrid>
              <a:tr h="4643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İşlem</a:t>
                      </a:r>
                      <a:endParaRPr lang="tr-T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02" marR="456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Klavye Kısa yolu</a:t>
                      </a:r>
                      <a:endParaRPr lang="tr-T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02" marR="45602" marT="0" marB="0"/>
                </a:tc>
              </a:tr>
              <a:tr h="46439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Başlık 2 stilini uygula</a:t>
                      </a:r>
                      <a:endParaRPr lang="tr-T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02" marR="4560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Ctrl+shift+2</a:t>
                      </a:r>
                      <a:endParaRPr lang="tr-T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02" marR="45602" marT="0" marB="0"/>
                </a:tc>
              </a:tr>
              <a:tr h="46439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Başlık 3 stilini uygula</a:t>
                      </a:r>
                      <a:endParaRPr lang="tr-T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02" marR="4560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Ctrl+shift+3</a:t>
                      </a:r>
                      <a:endParaRPr lang="tr-T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02" marR="45602" marT="0" marB="0"/>
                </a:tc>
              </a:tr>
              <a:tr h="46439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Büyük/küçük harf değiştir</a:t>
                      </a:r>
                      <a:endParaRPr lang="tr-T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02" marR="4560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Shift+F3</a:t>
                      </a:r>
                      <a:endParaRPr lang="tr-T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02" marR="45602" marT="0" marB="0"/>
                </a:tc>
              </a:tr>
              <a:tr h="46439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Son eylemi geri al</a:t>
                      </a:r>
                      <a:endParaRPr lang="tr-T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02" marR="4560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err="1">
                          <a:effectLst/>
                        </a:rPr>
                        <a:t>Ctrl+Z</a:t>
                      </a:r>
                      <a:endParaRPr lang="tr-T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02" marR="45602" marT="0" marB="0"/>
                </a:tc>
              </a:tr>
              <a:tr h="46439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Son eylemi yinele</a:t>
                      </a:r>
                      <a:endParaRPr lang="tr-T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02" marR="4560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Ctrl+Y</a:t>
                      </a:r>
                      <a:endParaRPr lang="tr-T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02" marR="45602" marT="0" marB="0"/>
                </a:tc>
              </a:tr>
              <a:tr h="46439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Kısa yol menüsünü aç</a:t>
                      </a:r>
                      <a:endParaRPr lang="tr-T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02" marR="4560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Shift+F10</a:t>
                      </a:r>
                      <a:endParaRPr lang="tr-T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02" marR="45602" marT="0" marB="0"/>
                </a:tc>
              </a:tr>
              <a:tr h="46439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Yazım denetimi yap</a:t>
                      </a:r>
                      <a:endParaRPr lang="tr-T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02" marR="4560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F7</a:t>
                      </a:r>
                      <a:endParaRPr lang="tr-T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02" marR="45602" marT="0" marB="0"/>
                </a:tc>
              </a:tr>
              <a:tr h="46439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Belgeyi kaydet</a:t>
                      </a:r>
                      <a:endParaRPr lang="tr-T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02" marR="4560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Ctrl+S</a:t>
                      </a:r>
                      <a:endParaRPr lang="tr-T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02" marR="45602" marT="0" marB="0"/>
                </a:tc>
              </a:tr>
              <a:tr h="46439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Farklı kaydet</a:t>
                      </a:r>
                      <a:endParaRPr lang="tr-T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02" marR="4560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F12</a:t>
                      </a:r>
                      <a:endParaRPr lang="tr-T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02" marR="45602" marT="0" marB="0"/>
                </a:tc>
              </a:tr>
              <a:tr h="46504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Yazdır (yazdırma iletişim kutusunu göster)</a:t>
                      </a:r>
                      <a:endParaRPr lang="tr-T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02" marR="4560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err="1">
                          <a:effectLst/>
                        </a:rPr>
                        <a:t>Ctrl+P</a:t>
                      </a:r>
                      <a:endParaRPr lang="tr-T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02" marR="45602" marT="0" marB="0"/>
                </a:tc>
              </a:tr>
              <a:tr h="46439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Sonraki pencereye geçer</a:t>
                      </a:r>
                      <a:endParaRPr lang="tr-T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02" marR="4560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ALT+SEKME</a:t>
                      </a:r>
                      <a:endParaRPr lang="tr-T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602" marR="45602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0916142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341088" y="-176884"/>
            <a:ext cx="3008313" cy="1162050"/>
          </a:xfrm>
        </p:spPr>
        <p:txBody>
          <a:bodyPr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01600" y="1057737"/>
            <a:ext cx="2569029" cy="4399634"/>
          </a:xfrm>
        </p:spPr>
        <p:txBody>
          <a:bodyPr/>
          <a:lstStyle/>
          <a:p>
            <a:r>
              <a:rPr lang="tr-TR" sz="1600" dirty="0" smtClean="0"/>
              <a:t>METİN ÜZERİNDE ÇALIŞMA</a:t>
            </a:r>
          </a:p>
          <a:p>
            <a:pPr marL="538163" lvl="1" indent="-342900">
              <a:buFont typeface="Arial" pitchFamily="34" charset="0"/>
              <a:buChar char="•"/>
            </a:pPr>
            <a:endParaRPr lang="tr-TR" sz="1400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5" name="Metin kutusu 4"/>
          <p:cNvSpPr txBox="1"/>
          <p:nvPr/>
        </p:nvSpPr>
        <p:spPr>
          <a:xfrm>
            <a:off x="2409371" y="638395"/>
            <a:ext cx="580571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+mj-lt"/>
              <a:buAutoNum type="arabicPeriod" startAt="2"/>
            </a:pPr>
            <a:r>
              <a:rPr lang="tr-TR" b="1" cap="all" dirty="0" smtClean="0"/>
              <a:t>EKLE </a:t>
            </a:r>
            <a:r>
              <a:rPr lang="tr-TR" b="1" cap="all" dirty="0"/>
              <a:t>Sekmesi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dirty="0" smtClean="0"/>
              <a:t>Sayfalar 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dirty="0" smtClean="0"/>
              <a:t>Tablolar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dirty="0" smtClean="0"/>
              <a:t>Resimler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dirty="0" smtClean="0"/>
              <a:t>Çizimler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dirty="0" smtClean="0"/>
              <a:t>Bağlantılar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dirty="0" smtClean="0"/>
              <a:t>Metin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dirty="0" smtClean="0"/>
              <a:t>Simgeler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dirty="0" smtClean="0"/>
              <a:t>Medya </a:t>
            </a:r>
            <a:endParaRPr lang="tr-TR" dirty="0"/>
          </a:p>
          <a:p>
            <a:endParaRPr lang="tr-TR" dirty="0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914" y="3223717"/>
            <a:ext cx="7968343" cy="2813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8605119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3575049" y="273051"/>
            <a:ext cx="5307693" cy="1918605"/>
          </a:xfrm>
        </p:spPr>
        <p:txBody>
          <a:bodyPr/>
          <a:lstStyle/>
          <a:p>
            <a:r>
              <a:rPr lang="tr-TR" sz="1800" b="1" dirty="0" smtClean="0"/>
              <a:t>Kapak Sayfası</a:t>
            </a:r>
          </a:p>
          <a:p>
            <a:pPr lvl="1"/>
            <a:r>
              <a:rPr lang="tr-TR" sz="1800" dirty="0"/>
              <a:t>Bu araç ile Word kütüphanesinde bulunan hazır kapaklar oluşturulur. </a:t>
            </a:r>
            <a:endParaRPr lang="tr-TR" sz="1800" dirty="0" smtClean="0"/>
          </a:p>
          <a:p>
            <a:pPr lvl="1"/>
            <a:r>
              <a:rPr lang="tr-TR" sz="1800" dirty="0" smtClean="0"/>
              <a:t>Kapak </a:t>
            </a:r>
            <a:r>
              <a:rPr lang="tr-TR" sz="1800" dirty="0"/>
              <a:t>galerisinde bulunan hazır kapaklar dışında Office.com sitesinden uygun bir kapak indirip kullanma imkânı verir.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 startAt="2"/>
            </a:pPr>
            <a:r>
              <a:rPr lang="tr-TR" sz="1600" b="1" cap="all" dirty="0" smtClean="0"/>
              <a:t>Ekle </a:t>
            </a:r>
            <a:r>
              <a:rPr lang="tr-TR" sz="1600" b="1" cap="all" dirty="0"/>
              <a:t>Sekmesi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Sayfalar</a:t>
            </a:r>
            <a:endParaRPr lang="tr-TR" sz="1600" dirty="0"/>
          </a:p>
          <a:p>
            <a:endParaRPr lang="tr-TR" sz="1600" dirty="0" smtClean="0"/>
          </a:p>
        </p:txBody>
      </p:sp>
      <p:pic>
        <p:nvPicPr>
          <p:cNvPr id="7" name="Resim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55" y="2600323"/>
            <a:ext cx="3352801" cy="2089519"/>
          </a:xfrm>
          <a:prstGeom prst="rect">
            <a:avLst/>
          </a:prstGeom>
          <a:noFill/>
          <a:ln>
            <a:solidFill>
              <a:sysClr val="windowText" lastClr="000000">
                <a:lumMod val="50000"/>
                <a:lumOff val="50000"/>
              </a:sysClr>
            </a:solidFill>
          </a:ln>
        </p:spPr>
      </p:pic>
      <p:pic>
        <p:nvPicPr>
          <p:cNvPr id="9" name="Resim 8"/>
          <p:cNvPicPr/>
          <p:nvPr/>
        </p:nvPicPr>
        <p:blipFill>
          <a:blip r:embed="rId4"/>
          <a:stretch>
            <a:fillRect/>
          </a:stretch>
        </p:blipFill>
        <p:spPr>
          <a:xfrm>
            <a:off x="3593192" y="2600322"/>
            <a:ext cx="4331607" cy="4442259"/>
          </a:xfrm>
          <a:prstGeom prst="rect">
            <a:avLst/>
          </a:prstGeom>
          <a:noFill/>
          <a:ln>
            <a:solidFill>
              <a:sysClr val="windowText" lastClr="000000">
                <a:lumMod val="50000"/>
                <a:lumOff val="50000"/>
              </a:sysClr>
            </a:solidFill>
          </a:ln>
        </p:spPr>
      </p:pic>
    </p:spTree>
    <p:extLst>
      <p:ext uri="{BB962C8B-B14F-4D97-AF65-F5344CB8AC3E}">
        <p14:creationId xmlns:p14="http://schemas.microsoft.com/office/powerpoint/2010/main" val="255959229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3575049" y="273051"/>
            <a:ext cx="5307693" cy="1918605"/>
          </a:xfrm>
        </p:spPr>
        <p:txBody>
          <a:bodyPr/>
          <a:lstStyle/>
          <a:p>
            <a:r>
              <a:rPr lang="tr-TR" sz="1800" b="1" dirty="0" smtClean="0"/>
              <a:t>Kapak Sayfası</a:t>
            </a:r>
          </a:p>
          <a:p>
            <a:pPr lvl="1"/>
            <a:r>
              <a:rPr lang="tr-TR" sz="1800" dirty="0"/>
              <a:t>Bu araç ile Word kütüphanesinde bulunan hazır kapaklar oluşturulur. </a:t>
            </a:r>
            <a:endParaRPr lang="tr-TR" sz="1800" dirty="0" smtClean="0"/>
          </a:p>
          <a:p>
            <a:pPr lvl="1"/>
            <a:r>
              <a:rPr lang="tr-TR" sz="1800" dirty="0" smtClean="0"/>
              <a:t>Kapak </a:t>
            </a:r>
            <a:r>
              <a:rPr lang="tr-TR" sz="1800" dirty="0"/>
              <a:t>galerisinde bulunan hazır kapaklar dışında Office.com sitesinden uygun bir kapak indirip kullanma imkânı verir.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 startAt="2"/>
            </a:pPr>
            <a:r>
              <a:rPr lang="tr-TR" sz="1600" b="1" cap="all" dirty="0" smtClean="0"/>
              <a:t>Ekle </a:t>
            </a:r>
            <a:r>
              <a:rPr lang="tr-TR" sz="1600" b="1" cap="all" dirty="0"/>
              <a:t>Sekmesi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Sayfalar</a:t>
            </a:r>
            <a:endParaRPr lang="tr-TR" sz="1600" dirty="0"/>
          </a:p>
          <a:p>
            <a:endParaRPr lang="tr-TR" sz="1600" dirty="0" smtClean="0"/>
          </a:p>
        </p:txBody>
      </p:sp>
      <p:pic>
        <p:nvPicPr>
          <p:cNvPr id="7" name="Resim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55" y="2600323"/>
            <a:ext cx="3352801" cy="2089519"/>
          </a:xfrm>
          <a:prstGeom prst="rect">
            <a:avLst/>
          </a:prstGeom>
          <a:noFill/>
          <a:ln>
            <a:solidFill>
              <a:sysClr val="windowText" lastClr="000000">
                <a:lumMod val="50000"/>
                <a:lumOff val="50000"/>
              </a:sysClr>
            </a:solidFill>
          </a:ln>
        </p:spPr>
      </p:pic>
      <p:pic>
        <p:nvPicPr>
          <p:cNvPr id="9" name="Resim 8"/>
          <p:cNvPicPr/>
          <p:nvPr/>
        </p:nvPicPr>
        <p:blipFill>
          <a:blip r:embed="rId4"/>
          <a:stretch>
            <a:fillRect/>
          </a:stretch>
        </p:blipFill>
        <p:spPr>
          <a:xfrm>
            <a:off x="1245052" y="2600323"/>
            <a:ext cx="4331607" cy="4442259"/>
          </a:xfrm>
          <a:prstGeom prst="rect">
            <a:avLst/>
          </a:prstGeom>
          <a:noFill/>
          <a:ln>
            <a:solidFill>
              <a:sysClr val="windowText" lastClr="000000">
                <a:lumMod val="50000"/>
                <a:lumOff val="50000"/>
              </a:sysClr>
            </a:solidFill>
          </a:ln>
        </p:spPr>
      </p:pic>
      <p:pic>
        <p:nvPicPr>
          <p:cNvPr id="8" name="Resim 7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6" t="2325" r="8183" b="1453"/>
          <a:stretch/>
        </p:blipFill>
        <p:spPr bwMode="auto">
          <a:xfrm>
            <a:off x="5731781" y="2600322"/>
            <a:ext cx="3179990" cy="442259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211652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3575049" y="273051"/>
            <a:ext cx="5307693" cy="1918605"/>
          </a:xfrm>
        </p:spPr>
        <p:txBody>
          <a:bodyPr/>
          <a:lstStyle/>
          <a:p>
            <a:r>
              <a:rPr lang="tr-TR" sz="1800" b="1" dirty="0" smtClean="0"/>
              <a:t>Boş Sayfa </a:t>
            </a:r>
          </a:p>
          <a:p>
            <a:pPr lvl="1"/>
            <a:r>
              <a:rPr lang="tr-TR" sz="1800" dirty="0"/>
              <a:t>Önceden oluşturulan bir belgenin istenilen sayfasından sonra boş bir sayfa ekler. </a:t>
            </a:r>
            <a:endParaRPr lang="tr-TR" sz="1800" dirty="0" smtClean="0"/>
          </a:p>
          <a:p>
            <a:pPr lvl="1"/>
            <a:r>
              <a:rPr lang="tr-TR" sz="1800" dirty="0" smtClean="0"/>
              <a:t>Boş </a:t>
            </a:r>
            <a:r>
              <a:rPr lang="tr-TR" sz="1800" dirty="0"/>
              <a:t>sayfa geçerli imleç konumundan sonra oluşturulur.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 startAt="2"/>
            </a:pPr>
            <a:r>
              <a:rPr lang="tr-TR" sz="1600" b="1" cap="all" dirty="0" smtClean="0"/>
              <a:t>Ekle </a:t>
            </a:r>
            <a:r>
              <a:rPr lang="tr-TR" sz="1600" b="1" cap="all" dirty="0"/>
              <a:t>Sekmesi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Sayfalar</a:t>
            </a:r>
            <a:endParaRPr lang="tr-TR" sz="1600" dirty="0"/>
          </a:p>
          <a:p>
            <a:endParaRPr lang="tr-TR" sz="1600" dirty="0" smtClean="0"/>
          </a:p>
        </p:txBody>
      </p:sp>
      <p:pic>
        <p:nvPicPr>
          <p:cNvPr id="7" name="Resim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55" y="2600323"/>
            <a:ext cx="3352801" cy="2089519"/>
          </a:xfrm>
          <a:prstGeom prst="rect">
            <a:avLst/>
          </a:prstGeom>
          <a:noFill/>
          <a:ln>
            <a:solidFill>
              <a:sysClr val="windowText" lastClr="000000">
                <a:lumMod val="50000"/>
                <a:lumOff val="50000"/>
              </a:sysClr>
            </a:solidFill>
          </a:ln>
        </p:spPr>
      </p:pic>
    </p:spTree>
    <p:extLst>
      <p:ext uri="{BB962C8B-B14F-4D97-AF65-F5344CB8AC3E}">
        <p14:creationId xmlns:p14="http://schemas.microsoft.com/office/powerpoint/2010/main" val="268493076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3575049" y="273051"/>
            <a:ext cx="5307693" cy="1744435"/>
          </a:xfrm>
        </p:spPr>
        <p:txBody>
          <a:bodyPr/>
          <a:lstStyle/>
          <a:p>
            <a:r>
              <a:rPr lang="tr-TR" sz="1800" b="1" dirty="0" smtClean="0"/>
              <a:t>Sayfa Sonu</a:t>
            </a:r>
          </a:p>
          <a:p>
            <a:pPr lvl="1"/>
            <a:r>
              <a:rPr lang="tr-TR" sz="1800" dirty="0"/>
              <a:t>İmlecin geçerli konumundan itibaren sayfayı sonlandırır. </a:t>
            </a:r>
            <a:endParaRPr lang="tr-TR" sz="1800" dirty="0" smtClean="0"/>
          </a:p>
          <a:p>
            <a:pPr lvl="1"/>
            <a:r>
              <a:rPr lang="tr-TR" sz="1800" dirty="0" smtClean="0"/>
              <a:t>Sayfa </a:t>
            </a:r>
            <a:r>
              <a:rPr lang="tr-TR" sz="1800" dirty="0"/>
              <a:t>sonlandırılma noktasından itibaren artık işlem </a:t>
            </a:r>
            <a:r>
              <a:rPr lang="tr-TR" sz="1800" dirty="0" smtClean="0"/>
              <a:t>yapılamaz..</a:t>
            </a:r>
            <a:endParaRPr lang="tr-TR" sz="180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 startAt="2"/>
            </a:pPr>
            <a:r>
              <a:rPr lang="tr-TR" sz="1600" b="1" cap="all" dirty="0" smtClean="0"/>
              <a:t>Ekle </a:t>
            </a:r>
            <a:r>
              <a:rPr lang="tr-TR" sz="1600" b="1" cap="all" dirty="0"/>
              <a:t>Sekmesi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Sayfalar</a:t>
            </a:r>
            <a:endParaRPr lang="tr-TR" sz="1600" dirty="0"/>
          </a:p>
          <a:p>
            <a:endParaRPr lang="tr-TR" sz="1600" dirty="0" smtClean="0"/>
          </a:p>
        </p:txBody>
      </p:sp>
      <p:pic>
        <p:nvPicPr>
          <p:cNvPr id="7" name="Resim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55" y="2600323"/>
            <a:ext cx="3352801" cy="2089519"/>
          </a:xfrm>
          <a:prstGeom prst="rect">
            <a:avLst/>
          </a:prstGeom>
          <a:noFill/>
          <a:ln>
            <a:solidFill>
              <a:sysClr val="windowText" lastClr="000000">
                <a:lumMod val="50000"/>
                <a:lumOff val="50000"/>
              </a:sysClr>
            </a:solidFill>
          </a:ln>
        </p:spPr>
      </p:pic>
    </p:spTree>
    <p:extLst>
      <p:ext uri="{BB962C8B-B14F-4D97-AF65-F5344CB8AC3E}">
        <p14:creationId xmlns:p14="http://schemas.microsoft.com/office/powerpoint/2010/main" val="231874970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3575049" y="273052"/>
            <a:ext cx="5307693" cy="1120320"/>
          </a:xfrm>
        </p:spPr>
        <p:txBody>
          <a:bodyPr/>
          <a:lstStyle/>
          <a:p>
            <a:r>
              <a:rPr lang="tr-TR" sz="1800" b="1" dirty="0" smtClean="0"/>
              <a:t>Tablo Ekle Alanı</a:t>
            </a:r>
          </a:p>
          <a:p>
            <a:pPr lvl="1"/>
            <a:r>
              <a:rPr lang="tr-TR" sz="1800" dirty="0"/>
              <a:t> </a:t>
            </a:r>
            <a:r>
              <a:rPr lang="tr-TR" sz="1800" dirty="0" err="1" smtClean="0"/>
              <a:t>Karesel</a:t>
            </a:r>
            <a:r>
              <a:rPr lang="tr-TR" sz="1800" dirty="0" smtClean="0"/>
              <a:t> </a:t>
            </a:r>
            <a:r>
              <a:rPr lang="tr-TR" sz="1800" dirty="0"/>
              <a:t>alanlarla kullanıcının ihtiyaç duyduğu tablo hızlı bir şekilde çizilir.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 startAt="2"/>
            </a:pPr>
            <a:r>
              <a:rPr lang="tr-TR" sz="1600" b="1" cap="all" dirty="0" smtClean="0"/>
              <a:t>Ekle </a:t>
            </a:r>
            <a:r>
              <a:rPr lang="tr-TR" sz="1600" b="1" cap="all" dirty="0"/>
              <a:t>Sekmesi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Tablo</a:t>
            </a:r>
            <a:endParaRPr lang="tr-TR" sz="1600" dirty="0"/>
          </a:p>
          <a:p>
            <a:endParaRPr lang="tr-TR" sz="1600" dirty="0" smtClean="0"/>
          </a:p>
        </p:txBody>
      </p:sp>
      <p:pic>
        <p:nvPicPr>
          <p:cNvPr id="8" name="Resim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14" y="2301875"/>
            <a:ext cx="3149600" cy="4824387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9" name="Resim 8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9778" y="2301875"/>
            <a:ext cx="4435022" cy="4735038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36799246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3575049" y="273052"/>
            <a:ext cx="5307693" cy="1120320"/>
          </a:xfrm>
        </p:spPr>
        <p:txBody>
          <a:bodyPr/>
          <a:lstStyle/>
          <a:p>
            <a:r>
              <a:rPr lang="tr-TR" sz="1800" b="1" dirty="0" smtClean="0"/>
              <a:t>Tablo Ekle Seçeneği/Penceresi</a:t>
            </a:r>
          </a:p>
          <a:p>
            <a:pPr lvl="1"/>
            <a:r>
              <a:rPr lang="tr-TR" sz="1800" dirty="0" smtClean="0"/>
              <a:t>Özellikleri </a:t>
            </a:r>
            <a:r>
              <a:rPr lang="tr-TR" sz="1800" dirty="0"/>
              <a:t>farklı bir tablo oluşturulmak istendiğinde kullanılan seçenektir. 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 startAt="2"/>
            </a:pPr>
            <a:r>
              <a:rPr lang="tr-TR" sz="1600" b="1" cap="all" dirty="0" smtClean="0"/>
              <a:t>Ekle </a:t>
            </a:r>
            <a:r>
              <a:rPr lang="tr-TR" sz="1600" b="1" cap="all" dirty="0"/>
              <a:t>Sekmesi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Tablo</a:t>
            </a:r>
            <a:endParaRPr lang="tr-TR" sz="1600" dirty="0"/>
          </a:p>
          <a:p>
            <a:endParaRPr lang="tr-TR" sz="1600" dirty="0" smtClean="0"/>
          </a:p>
        </p:txBody>
      </p:sp>
      <p:pic>
        <p:nvPicPr>
          <p:cNvPr id="8" name="Resim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14" y="2301875"/>
            <a:ext cx="3149600" cy="4824387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10" name="Resim 9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4981" y="2301875"/>
            <a:ext cx="5603876" cy="4287118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84755022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3575049" y="273051"/>
            <a:ext cx="5307693" cy="1294491"/>
          </a:xfrm>
        </p:spPr>
        <p:txBody>
          <a:bodyPr/>
          <a:lstStyle/>
          <a:p>
            <a:r>
              <a:rPr lang="tr-TR" sz="1800" b="1" dirty="0" smtClean="0"/>
              <a:t>Tablo Çiz</a:t>
            </a:r>
          </a:p>
          <a:p>
            <a:pPr lvl="1"/>
            <a:r>
              <a:rPr lang="tr-TR" sz="1800" dirty="0"/>
              <a:t>Bu araçla belge üzerinde istenilen noktadan istenilen genişlik ve yükseklikte hücre temelli tablolar oluşturulur. 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 startAt="2"/>
            </a:pPr>
            <a:r>
              <a:rPr lang="tr-TR" sz="1600" b="1" cap="all" dirty="0" smtClean="0"/>
              <a:t>Ekle </a:t>
            </a:r>
            <a:r>
              <a:rPr lang="tr-TR" sz="1600" b="1" cap="all" dirty="0"/>
              <a:t>Sekmesi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Tablo</a:t>
            </a:r>
            <a:endParaRPr lang="tr-TR" sz="1600" dirty="0"/>
          </a:p>
          <a:p>
            <a:endParaRPr lang="tr-TR" sz="1600" dirty="0" smtClean="0"/>
          </a:p>
        </p:txBody>
      </p:sp>
      <p:pic>
        <p:nvPicPr>
          <p:cNvPr id="8" name="Resim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14" y="2301875"/>
            <a:ext cx="3149600" cy="4824387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7" name="Resim 6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8835" y="2301875"/>
            <a:ext cx="5541964" cy="4771139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29055622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3575049" y="273051"/>
            <a:ext cx="5307693" cy="1483178"/>
          </a:xfrm>
        </p:spPr>
        <p:txBody>
          <a:bodyPr/>
          <a:lstStyle/>
          <a:p>
            <a:r>
              <a:rPr lang="tr-TR" sz="1800" b="1" dirty="0" smtClean="0"/>
              <a:t>Excel Elektronik Tablosu</a:t>
            </a:r>
          </a:p>
          <a:p>
            <a:pPr lvl="1"/>
            <a:r>
              <a:rPr lang="tr-TR" sz="1800" dirty="0"/>
              <a:t> Bu seçenek ile Word otomatik olarak çalışma belgesi içerisine bir Excel tablosu ekler ve Excel tablosu için sekmeler bölümünde Excel araçları yüklenir</a:t>
            </a:r>
            <a:r>
              <a:rPr lang="tr-TR" sz="1800" dirty="0" smtClean="0"/>
              <a:t>. </a:t>
            </a:r>
            <a:endParaRPr lang="tr-TR" sz="180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 startAt="2"/>
            </a:pPr>
            <a:r>
              <a:rPr lang="tr-TR" sz="1600" b="1" cap="all" dirty="0" smtClean="0"/>
              <a:t>Ekle </a:t>
            </a:r>
            <a:r>
              <a:rPr lang="tr-TR" sz="1600" b="1" cap="all" dirty="0"/>
              <a:t>Sekmesi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Tablo</a:t>
            </a:r>
            <a:endParaRPr lang="tr-TR" sz="1600" dirty="0"/>
          </a:p>
          <a:p>
            <a:endParaRPr lang="tr-TR" sz="1600" dirty="0" smtClean="0"/>
          </a:p>
        </p:txBody>
      </p:sp>
      <p:pic>
        <p:nvPicPr>
          <p:cNvPr id="8" name="Resim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14" y="2301875"/>
            <a:ext cx="3149600" cy="4824387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9" name="Resim 8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1070" y="2301875"/>
            <a:ext cx="5678305" cy="3837668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18136051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3575049" y="273051"/>
            <a:ext cx="5307693" cy="1483178"/>
          </a:xfrm>
        </p:spPr>
        <p:txBody>
          <a:bodyPr/>
          <a:lstStyle/>
          <a:p>
            <a:r>
              <a:rPr lang="tr-TR" sz="1800" b="1" dirty="0" smtClean="0"/>
              <a:t>Metni Tabloya Dönüştür</a:t>
            </a:r>
          </a:p>
          <a:p>
            <a:pPr lvl="1"/>
            <a:r>
              <a:rPr lang="tr-TR" sz="1800" dirty="0" smtClean="0"/>
              <a:t>Bu </a:t>
            </a:r>
            <a:r>
              <a:rPr lang="tr-TR" sz="1800" dirty="0"/>
              <a:t>seçenek ile Word içerisine yazılmış bir metin grubu seçilerek tabloya aktarılır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 startAt="2"/>
            </a:pPr>
            <a:r>
              <a:rPr lang="tr-TR" sz="1600" b="1" cap="all" dirty="0" smtClean="0"/>
              <a:t>Ekle </a:t>
            </a:r>
            <a:r>
              <a:rPr lang="tr-TR" sz="1600" b="1" cap="all" dirty="0"/>
              <a:t>Sekmesi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Tablo</a:t>
            </a:r>
            <a:endParaRPr lang="tr-TR" sz="1600" dirty="0"/>
          </a:p>
          <a:p>
            <a:endParaRPr lang="tr-TR" sz="1600" dirty="0" smtClean="0"/>
          </a:p>
        </p:txBody>
      </p:sp>
      <p:pic>
        <p:nvPicPr>
          <p:cNvPr id="8" name="Resim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14" y="2301875"/>
            <a:ext cx="3149600" cy="4824387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7" name="Resim 6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432" y="2301875"/>
            <a:ext cx="5657396" cy="4768377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89807960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246744" y="1435100"/>
            <a:ext cx="2423885" cy="4691063"/>
          </a:xfrm>
        </p:spPr>
        <p:txBody>
          <a:bodyPr/>
          <a:lstStyle/>
          <a:p>
            <a:r>
              <a:rPr lang="tr-TR" dirty="0" smtClean="0"/>
              <a:t>BELGELERİ KAYDETMEK VE FARKLI KAYDETMEK</a:t>
            </a:r>
            <a:endParaRPr lang="tr-TR" dirty="0"/>
          </a:p>
        </p:txBody>
      </p:sp>
      <p:pic>
        <p:nvPicPr>
          <p:cNvPr id="5" name="Resim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1600" y="696685"/>
            <a:ext cx="6392863" cy="85634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Resim 5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0374" y="1683837"/>
            <a:ext cx="6392863" cy="48893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5077704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3575049" y="273050"/>
            <a:ext cx="5307693" cy="1642835"/>
          </a:xfrm>
        </p:spPr>
        <p:txBody>
          <a:bodyPr/>
          <a:lstStyle/>
          <a:p>
            <a:r>
              <a:rPr lang="tr-TR" sz="1800" b="1" dirty="0" smtClean="0"/>
              <a:t>Hızlı Tablolar-&gt;Tablo Araçları</a:t>
            </a:r>
          </a:p>
          <a:p>
            <a:pPr lvl="1"/>
            <a:r>
              <a:rPr lang="tr-TR" sz="1800" dirty="0"/>
              <a:t>Word, kullanıcılar tarafından oluşturulan tabloları özelleştirmek için </a:t>
            </a:r>
            <a:r>
              <a:rPr lang="tr-TR" sz="1800" b="1" dirty="0"/>
              <a:t>Tablo Araçları</a:t>
            </a:r>
            <a:r>
              <a:rPr lang="tr-TR" sz="1800" dirty="0"/>
              <a:t> grubundan oluşan </a:t>
            </a:r>
            <a:r>
              <a:rPr lang="tr-TR" sz="1800" b="1" dirty="0"/>
              <a:t>Tasarım </a:t>
            </a:r>
            <a:r>
              <a:rPr lang="tr-TR" sz="1800" dirty="0"/>
              <a:t>ve </a:t>
            </a:r>
            <a:r>
              <a:rPr lang="tr-TR" sz="1800" b="1" dirty="0"/>
              <a:t>Düzen</a:t>
            </a:r>
            <a:r>
              <a:rPr lang="tr-TR" sz="1800" dirty="0"/>
              <a:t> adlarından iki sekme sunar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 startAt="2"/>
            </a:pPr>
            <a:r>
              <a:rPr lang="tr-TR" sz="1600" b="1" cap="all" dirty="0" smtClean="0"/>
              <a:t>Ekle </a:t>
            </a:r>
            <a:r>
              <a:rPr lang="tr-TR" sz="1600" b="1" cap="all" dirty="0"/>
              <a:t>Sekmesi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Tablo</a:t>
            </a:r>
            <a:endParaRPr lang="tr-TR" sz="1600" dirty="0"/>
          </a:p>
          <a:p>
            <a:endParaRPr lang="tr-TR" sz="1600" dirty="0" smtClean="0"/>
          </a:p>
        </p:txBody>
      </p:sp>
      <p:pic>
        <p:nvPicPr>
          <p:cNvPr id="8" name="Resim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14" y="2301875"/>
            <a:ext cx="3149600" cy="4824387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10" name="Resim 9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1072" y="2301875"/>
            <a:ext cx="5658718" cy="3968296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2605554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3575049" y="273050"/>
            <a:ext cx="5307693" cy="1889579"/>
          </a:xfrm>
        </p:spPr>
        <p:txBody>
          <a:bodyPr/>
          <a:lstStyle/>
          <a:p>
            <a:r>
              <a:rPr lang="tr-TR" sz="1800" b="1" dirty="0" smtClean="0"/>
              <a:t>Hızlı Tablolar-&gt;Tablo Araçları-&gt;Tasarım</a:t>
            </a:r>
          </a:p>
          <a:p>
            <a:pPr lvl="1"/>
            <a:r>
              <a:rPr lang="tr-TR" sz="1800" dirty="0"/>
              <a:t>Çalışma belgesine eklenen tablonun görünüm ayarlarının özelleştirildiği sekmedir. Bu sekmede </a:t>
            </a:r>
            <a:r>
              <a:rPr lang="tr-TR" sz="1800" b="1" dirty="0"/>
              <a:t>Tablo Stili Seçenekleri, Tablo Stilleri, Kenarlıkları Çiz</a:t>
            </a:r>
            <a:r>
              <a:rPr lang="tr-TR" sz="1800" dirty="0"/>
              <a:t> araç grupları bulunmaktadır.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 startAt="2"/>
            </a:pPr>
            <a:r>
              <a:rPr lang="tr-TR" sz="1600" b="1" cap="all" dirty="0" smtClean="0"/>
              <a:t>Ekle </a:t>
            </a:r>
            <a:r>
              <a:rPr lang="tr-TR" sz="1600" b="1" cap="all" dirty="0"/>
              <a:t>Sekmesi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Tablo</a:t>
            </a:r>
            <a:endParaRPr lang="tr-TR" sz="1600" dirty="0"/>
          </a:p>
          <a:p>
            <a:endParaRPr lang="tr-TR" sz="1600" dirty="0" smtClean="0"/>
          </a:p>
        </p:txBody>
      </p:sp>
      <p:pic>
        <p:nvPicPr>
          <p:cNvPr id="8" name="Resim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14" y="2301875"/>
            <a:ext cx="3149600" cy="4824387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16478945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3575049" y="273050"/>
            <a:ext cx="5307693" cy="1889579"/>
          </a:xfrm>
        </p:spPr>
        <p:txBody>
          <a:bodyPr/>
          <a:lstStyle/>
          <a:p>
            <a:r>
              <a:rPr lang="tr-TR" sz="1800" b="1" dirty="0" smtClean="0"/>
              <a:t>Hızlı Tablolar-&gt;Tablo Araçları-&gt;Tasarım-&gt;Tablo Stili Seçenekleri</a:t>
            </a:r>
          </a:p>
          <a:p>
            <a:pPr lvl="1"/>
            <a:r>
              <a:rPr lang="tr-TR" sz="1800" b="1" dirty="0"/>
              <a:t>Tablo Stilleri</a:t>
            </a:r>
            <a:r>
              <a:rPr lang="tr-TR" sz="1800" dirty="0"/>
              <a:t> galerisinde bulunan hazır tabloların satır ve sütunları yeniden düzenlenir</a:t>
            </a:r>
            <a:r>
              <a:rPr lang="tr-TR" sz="1800" dirty="0" smtClean="0"/>
              <a:t>.</a:t>
            </a:r>
            <a:endParaRPr lang="tr-TR" sz="180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 startAt="2"/>
            </a:pPr>
            <a:r>
              <a:rPr lang="tr-TR" sz="1600" b="1" cap="all" dirty="0" smtClean="0"/>
              <a:t>Ekle </a:t>
            </a:r>
            <a:r>
              <a:rPr lang="tr-TR" sz="1600" b="1" cap="all" dirty="0"/>
              <a:t>Sekmesi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Tablo</a:t>
            </a:r>
            <a:endParaRPr lang="tr-TR" sz="1600" dirty="0"/>
          </a:p>
          <a:p>
            <a:endParaRPr lang="tr-TR" sz="1600" dirty="0" smtClean="0"/>
          </a:p>
        </p:txBody>
      </p:sp>
      <p:pic>
        <p:nvPicPr>
          <p:cNvPr id="8" name="Resim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14" y="2301875"/>
            <a:ext cx="3149600" cy="4824387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6" name="Resim 5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9820" y="2301875"/>
            <a:ext cx="5725926" cy="3387725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3" name="Dikdörtgen 2"/>
          <p:cNvSpPr/>
          <p:nvPr/>
        </p:nvSpPr>
        <p:spPr>
          <a:xfrm>
            <a:off x="3279820" y="2301875"/>
            <a:ext cx="2148523" cy="92029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7" name="Düz Ok Bağlayıcısı 6"/>
          <p:cNvCxnSpPr>
            <a:stCxn id="3" idx="2"/>
          </p:cNvCxnSpPr>
          <p:nvPr/>
        </p:nvCxnSpPr>
        <p:spPr>
          <a:xfrm>
            <a:off x="4354082" y="3222171"/>
            <a:ext cx="2772432" cy="1654629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68439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3575049" y="273050"/>
            <a:ext cx="5307693" cy="1889579"/>
          </a:xfrm>
        </p:spPr>
        <p:txBody>
          <a:bodyPr/>
          <a:lstStyle/>
          <a:p>
            <a:r>
              <a:rPr lang="tr-TR" sz="1800" b="1" dirty="0" smtClean="0"/>
              <a:t>Hızlı Tablolar-&gt;Tablo Araçları-&gt;Tasarım-&gt;Tablo Stilleri</a:t>
            </a:r>
          </a:p>
          <a:p>
            <a:pPr lvl="1"/>
            <a:r>
              <a:rPr lang="tr-TR" sz="1800" dirty="0"/>
              <a:t>Oluşturulan tabloların amaca daha uygun görünmesi için Word’ün sunduğu hazır tablo galerisinden oluşur.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 startAt="2"/>
            </a:pPr>
            <a:r>
              <a:rPr lang="tr-TR" sz="1600" b="1" cap="all" dirty="0" smtClean="0"/>
              <a:t>Ekle </a:t>
            </a:r>
            <a:r>
              <a:rPr lang="tr-TR" sz="1600" b="1" cap="all" dirty="0"/>
              <a:t>Sekmesi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Tablo</a:t>
            </a:r>
            <a:endParaRPr lang="tr-TR" sz="1600" dirty="0"/>
          </a:p>
          <a:p>
            <a:endParaRPr lang="tr-TR" sz="1600" dirty="0" smtClean="0"/>
          </a:p>
        </p:txBody>
      </p:sp>
      <p:pic>
        <p:nvPicPr>
          <p:cNvPr id="8" name="Resim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14" y="2301875"/>
            <a:ext cx="3149600" cy="4824387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9" name="Resim 8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2169" y="2301875"/>
            <a:ext cx="5588001" cy="4427780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55802950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3575049" y="273050"/>
            <a:ext cx="5307693" cy="1889579"/>
          </a:xfrm>
        </p:spPr>
        <p:txBody>
          <a:bodyPr/>
          <a:lstStyle/>
          <a:p>
            <a:r>
              <a:rPr lang="tr-TR" sz="1800" b="1" dirty="0" smtClean="0"/>
              <a:t>Hızlı Tablolar-&gt;Tablo Araçları-&gt;Tasarım-&gt;Kenarlıkları Çiz</a:t>
            </a:r>
          </a:p>
          <a:p>
            <a:pPr lvl="1"/>
            <a:r>
              <a:rPr lang="tr-TR" sz="1800" dirty="0"/>
              <a:t>Otomatik tablo oluşturma seçeneklerinin yanı sıra tamamen özel tablolar oluşturmak için kullanılan araç </a:t>
            </a:r>
            <a:r>
              <a:rPr lang="tr-TR" sz="1800" dirty="0" smtClean="0"/>
              <a:t>grubudur.</a:t>
            </a:r>
            <a:endParaRPr lang="tr-TR" sz="180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 startAt="2"/>
            </a:pPr>
            <a:r>
              <a:rPr lang="tr-TR" sz="1600" b="1" cap="all" dirty="0" smtClean="0"/>
              <a:t>Ekle </a:t>
            </a:r>
            <a:r>
              <a:rPr lang="tr-TR" sz="1600" b="1" cap="all" dirty="0"/>
              <a:t>Sekmesi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Tablo</a:t>
            </a:r>
            <a:endParaRPr lang="tr-TR" sz="1600" dirty="0"/>
          </a:p>
          <a:p>
            <a:endParaRPr lang="tr-TR" sz="1600" dirty="0" smtClean="0"/>
          </a:p>
        </p:txBody>
      </p:sp>
      <p:pic>
        <p:nvPicPr>
          <p:cNvPr id="8" name="Resim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14" y="2301875"/>
            <a:ext cx="3149600" cy="4824387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7" name="Resim 6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6683" y="2301875"/>
            <a:ext cx="5646059" cy="3619954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3" name="Dikdörtgen 2"/>
          <p:cNvSpPr/>
          <p:nvPr/>
        </p:nvSpPr>
        <p:spPr>
          <a:xfrm>
            <a:off x="5762171" y="2301875"/>
            <a:ext cx="3120571" cy="100738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6" name="Düz Ok Bağlayıcısı 5"/>
          <p:cNvCxnSpPr>
            <a:stCxn id="3" idx="2"/>
          </p:cNvCxnSpPr>
          <p:nvPr/>
        </p:nvCxnSpPr>
        <p:spPr>
          <a:xfrm flipH="1">
            <a:off x="5762171" y="3309257"/>
            <a:ext cx="1560286" cy="802595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080761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 startAt="2"/>
            </a:pPr>
            <a:r>
              <a:rPr lang="tr-TR" sz="1600" b="1" cap="all" dirty="0" smtClean="0"/>
              <a:t>Ekle </a:t>
            </a:r>
            <a:r>
              <a:rPr lang="tr-TR" sz="1600" b="1" cap="all" dirty="0"/>
              <a:t>Sekmesi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Çizimler</a:t>
            </a:r>
            <a:endParaRPr lang="tr-TR" sz="1600" dirty="0"/>
          </a:p>
          <a:p>
            <a:endParaRPr lang="tr-TR" sz="1600" dirty="0" smtClean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4415063"/>
          </a:xfrm>
        </p:spPr>
        <p:txBody>
          <a:bodyPr/>
          <a:lstStyle/>
          <a:p>
            <a:r>
              <a:rPr lang="tr-TR" sz="1800" b="1" dirty="0"/>
              <a:t>Word bu araç grubu ile çalışma belgesine ihtiyaca göre çeşitli çizimler oluşturulmasını sağlar. </a:t>
            </a:r>
            <a:endParaRPr lang="tr-TR" sz="1800" b="1" dirty="0" smtClean="0"/>
          </a:p>
          <a:p>
            <a:r>
              <a:rPr lang="tr-TR" sz="1800" b="1" dirty="0" smtClean="0"/>
              <a:t>Çizim </a:t>
            </a:r>
            <a:r>
              <a:rPr lang="tr-TR" sz="1800" b="1" dirty="0"/>
              <a:t>araçları farklı gruplarda listelenmiştir. </a:t>
            </a:r>
            <a:endParaRPr lang="tr-TR" sz="1800" b="1" dirty="0" smtClean="0"/>
          </a:p>
          <a:p>
            <a:r>
              <a:rPr lang="tr-TR" sz="1800" b="1" dirty="0" smtClean="0"/>
              <a:t>Bu </a:t>
            </a:r>
            <a:r>
              <a:rPr lang="tr-TR" sz="1800" b="1" dirty="0"/>
              <a:t>grupta yer alan her araç için Görünüm sekmesinden sonra ilgili çizim araçlarının özelliklerinin ayarlandığı yeni yeni bir sekme açılır.</a:t>
            </a:r>
          </a:p>
          <a:p>
            <a:endParaRPr lang="tr-TR" dirty="0"/>
          </a:p>
        </p:txBody>
      </p:sp>
      <p:pic>
        <p:nvPicPr>
          <p:cNvPr id="10" name="Resim 9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5657" y="3323315"/>
            <a:ext cx="5222292" cy="1582513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56758103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1075415"/>
          </a:xfrm>
        </p:spPr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 startAt="2"/>
            </a:pPr>
            <a:r>
              <a:rPr lang="tr-TR" sz="1600" b="1" cap="all" dirty="0" smtClean="0"/>
              <a:t>Ekle </a:t>
            </a:r>
            <a:r>
              <a:rPr lang="tr-TR" sz="1600" b="1" cap="all" dirty="0"/>
              <a:t>Sekmesi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Çizimler</a:t>
            </a:r>
            <a:endParaRPr lang="tr-TR" sz="1600" dirty="0"/>
          </a:p>
          <a:p>
            <a:endParaRPr lang="tr-TR" sz="1600" dirty="0" smtClean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3341005"/>
          </a:xfrm>
        </p:spPr>
        <p:txBody>
          <a:bodyPr/>
          <a:lstStyle/>
          <a:p>
            <a:r>
              <a:rPr lang="tr-TR" sz="1800" b="1" dirty="0" smtClean="0"/>
              <a:t>Resim</a:t>
            </a:r>
          </a:p>
          <a:p>
            <a:pPr lvl="1"/>
            <a:r>
              <a:rPr lang="tr-TR" sz="1800" dirty="0"/>
              <a:t>Bir depolama birimi üzerinde saklanan bir resmin Word çalışma belgesine eklenmesini sağlar</a:t>
            </a:r>
            <a:r>
              <a:rPr lang="tr-TR" sz="1800" dirty="0" smtClean="0"/>
              <a:t>.</a:t>
            </a:r>
          </a:p>
          <a:p>
            <a:r>
              <a:rPr lang="tr-TR" sz="1800" b="1" dirty="0" smtClean="0"/>
              <a:t>Küçük Resim</a:t>
            </a:r>
          </a:p>
          <a:p>
            <a:pPr lvl="1"/>
            <a:r>
              <a:rPr lang="tr-TR" sz="1800" dirty="0"/>
              <a:t>Word’ün çalışma belgelerine eklenmesi için sunduğu küçük resim galerisini açar. </a:t>
            </a:r>
            <a:endParaRPr lang="tr-TR" sz="1800" dirty="0" smtClean="0"/>
          </a:p>
          <a:p>
            <a:pPr lvl="1"/>
            <a:r>
              <a:rPr lang="tr-TR" sz="1800" dirty="0" smtClean="0"/>
              <a:t>Buradan </a:t>
            </a:r>
            <a:r>
              <a:rPr lang="tr-TR" sz="1800" dirty="0"/>
              <a:t>belgeye istenilen bir resim tıklanarak eklenir.</a:t>
            </a:r>
          </a:p>
        </p:txBody>
      </p:sp>
      <p:pic>
        <p:nvPicPr>
          <p:cNvPr id="10" name="Resim 9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2510515"/>
            <a:ext cx="3641685" cy="1103541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7" name="Resim 6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5513" y="3062285"/>
            <a:ext cx="3542887" cy="4002374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32303265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1075415"/>
          </a:xfrm>
        </p:spPr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 startAt="2"/>
            </a:pPr>
            <a:r>
              <a:rPr lang="tr-TR" sz="1600" b="1" cap="all" dirty="0" smtClean="0"/>
              <a:t>Ekle </a:t>
            </a:r>
            <a:r>
              <a:rPr lang="tr-TR" sz="1600" b="1" cap="all" dirty="0"/>
              <a:t>Sekmesi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Çizimler</a:t>
            </a:r>
            <a:endParaRPr lang="tr-TR" sz="1600" dirty="0"/>
          </a:p>
          <a:p>
            <a:endParaRPr lang="tr-TR" sz="1600" dirty="0" smtClean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3575049" y="273052"/>
            <a:ext cx="5336721" cy="1817006"/>
          </a:xfrm>
        </p:spPr>
        <p:txBody>
          <a:bodyPr/>
          <a:lstStyle/>
          <a:p>
            <a:r>
              <a:rPr lang="tr-TR" sz="1800" b="1" dirty="0" smtClean="0"/>
              <a:t>Şekiller</a:t>
            </a:r>
          </a:p>
          <a:p>
            <a:pPr lvl="1"/>
            <a:r>
              <a:rPr lang="tr-TR" sz="1800" dirty="0"/>
              <a:t>Çizgiler, Dikdörtgenler, Temel Şekiller, Blok Oklar, Denklem Şekilleri, Akış Çizelgesi, Yıldızlar ve Başlık Sayfaları ve Belirtme Çizgileri gruplarından çeşitli hazır şekiller </a:t>
            </a:r>
            <a:r>
              <a:rPr lang="tr-TR" sz="1800" dirty="0" smtClean="0"/>
              <a:t>oluşturulur.</a:t>
            </a:r>
          </a:p>
        </p:txBody>
      </p:sp>
      <p:pic>
        <p:nvPicPr>
          <p:cNvPr id="10" name="Resim 9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2510515"/>
            <a:ext cx="3641685" cy="1103541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8" name="Resim 7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2958" y="2028143"/>
            <a:ext cx="5441041" cy="3838701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81812693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1075415"/>
          </a:xfrm>
        </p:spPr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 startAt="2"/>
            </a:pPr>
            <a:r>
              <a:rPr lang="tr-TR" sz="1600" b="1" cap="all" dirty="0" smtClean="0"/>
              <a:t>Ekle </a:t>
            </a:r>
            <a:r>
              <a:rPr lang="tr-TR" sz="1600" b="1" cap="all" dirty="0"/>
              <a:t>Sekmesi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Çizimler</a:t>
            </a:r>
            <a:endParaRPr lang="tr-TR" sz="1600" dirty="0"/>
          </a:p>
          <a:p>
            <a:endParaRPr lang="tr-TR" sz="1600" dirty="0" smtClean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3575049" y="273052"/>
            <a:ext cx="5336721" cy="1817006"/>
          </a:xfrm>
        </p:spPr>
        <p:txBody>
          <a:bodyPr/>
          <a:lstStyle/>
          <a:p>
            <a:r>
              <a:rPr lang="tr-TR" sz="1800" b="1" dirty="0" err="1" smtClean="0"/>
              <a:t>SmartArt</a:t>
            </a:r>
            <a:endParaRPr lang="tr-TR" sz="1800" b="1" dirty="0" smtClean="0"/>
          </a:p>
          <a:p>
            <a:pPr lvl="1"/>
            <a:r>
              <a:rPr lang="tr-TR" sz="1800" dirty="0" smtClean="0"/>
              <a:t>Kullanıcıların </a:t>
            </a:r>
            <a:r>
              <a:rPr lang="tr-TR" sz="1800" dirty="0"/>
              <a:t>kavramlar veya olaylar </a:t>
            </a:r>
            <a:r>
              <a:rPr lang="tr-TR" sz="1800" dirty="0" smtClean="0"/>
              <a:t>arasındaki </a:t>
            </a:r>
            <a:r>
              <a:rPr lang="tr-TR" sz="1800" dirty="0"/>
              <a:t>ilişkileri daha kolay ve </a:t>
            </a:r>
            <a:r>
              <a:rPr lang="tr-TR" sz="1800" dirty="0" smtClean="0"/>
              <a:t>basit </a:t>
            </a:r>
            <a:r>
              <a:rPr lang="tr-TR" sz="1800" dirty="0"/>
              <a:t>göstermesini </a:t>
            </a:r>
            <a:r>
              <a:rPr lang="tr-TR" sz="1800" dirty="0" smtClean="0"/>
              <a:t>sağlayan araçtır.</a:t>
            </a:r>
          </a:p>
        </p:txBody>
      </p:sp>
      <p:pic>
        <p:nvPicPr>
          <p:cNvPr id="10" name="Resim 9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2510515"/>
            <a:ext cx="3641685" cy="1103541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7" name="Resim 6"/>
          <p:cNvPicPr/>
          <p:nvPr/>
        </p:nvPicPr>
        <p:blipFill>
          <a:blip r:embed="rId4"/>
          <a:stretch>
            <a:fillRect/>
          </a:stretch>
        </p:blipFill>
        <p:spPr>
          <a:xfrm>
            <a:off x="71754" y="3614056"/>
            <a:ext cx="4500245" cy="2368550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graphicFrame>
        <p:nvGraphicFramePr>
          <p:cNvPr id="9" name="Diyagram 8"/>
          <p:cNvGraphicFramePr/>
          <p:nvPr>
            <p:extLst>
              <p:ext uri="{D42A27DB-BD31-4B8C-83A1-F6EECF244321}">
                <p14:modId xmlns:p14="http://schemas.microsoft.com/office/powerpoint/2010/main" val="3571059042"/>
              </p:ext>
            </p:extLst>
          </p:nvPr>
        </p:nvGraphicFramePr>
        <p:xfrm>
          <a:off x="3641684" y="2394402"/>
          <a:ext cx="5486400" cy="3716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70746116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tr-TR" b="1" dirty="0" smtClean="0"/>
              <a:t>WORD 2010</a:t>
            </a:r>
            <a:endParaRPr lang="en-US" b="1" dirty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1075415"/>
          </a:xfrm>
        </p:spPr>
        <p:txBody>
          <a:bodyPr/>
          <a:lstStyle/>
          <a:p>
            <a:r>
              <a:rPr lang="tr-TR" sz="1600" dirty="0" smtClean="0"/>
              <a:t>METİN ÜZERİNDE ÇALIŞMA</a:t>
            </a:r>
            <a:endParaRPr lang="tr-TR" dirty="0" smtClean="0"/>
          </a:p>
          <a:p>
            <a:pPr marL="342900" lvl="0" indent="-342900">
              <a:buFont typeface="+mj-lt"/>
              <a:buAutoNum type="arabicPeriod" startAt="2"/>
            </a:pPr>
            <a:r>
              <a:rPr lang="tr-TR" sz="1600" b="1" cap="all" dirty="0" smtClean="0"/>
              <a:t>Ekle </a:t>
            </a:r>
            <a:r>
              <a:rPr lang="tr-TR" sz="1600" b="1" cap="all" dirty="0"/>
              <a:t>Sekmesi</a:t>
            </a:r>
          </a:p>
          <a:p>
            <a:pPr marL="444500" lvl="0" indent="-285750">
              <a:buFont typeface="Arial" pitchFamily="34" charset="0"/>
              <a:buChar char="•"/>
            </a:pPr>
            <a:r>
              <a:rPr lang="tr-TR" sz="1600" dirty="0" smtClean="0"/>
              <a:t>Çizimler</a:t>
            </a:r>
            <a:endParaRPr lang="tr-TR" sz="1600" dirty="0"/>
          </a:p>
          <a:p>
            <a:endParaRPr lang="tr-TR" sz="1600" dirty="0" smtClean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3575049" y="273052"/>
            <a:ext cx="5336721" cy="1396091"/>
          </a:xfrm>
        </p:spPr>
        <p:txBody>
          <a:bodyPr/>
          <a:lstStyle/>
          <a:p>
            <a:r>
              <a:rPr lang="tr-TR" sz="1800" b="1" dirty="0" smtClean="0"/>
              <a:t>Grafik</a:t>
            </a:r>
          </a:p>
          <a:p>
            <a:pPr lvl="1"/>
            <a:r>
              <a:rPr lang="tr-TR" sz="1800" dirty="0"/>
              <a:t>V</a:t>
            </a:r>
            <a:r>
              <a:rPr lang="tr-TR" sz="1800" dirty="0" smtClean="0"/>
              <a:t>erilerin </a:t>
            </a:r>
            <a:r>
              <a:rPr lang="tr-TR" sz="1800" dirty="0"/>
              <a:t>karşılaştırılması için </a:t>
            </a:r>
            <a:r>
              <a:rPr lang="tr-TR" sz="1800" dirty="0" smtClean="0"/>
              <a:t>geliştirilen grafik </a:t>
            </a:r>
            <a:r>
              <a:rPr lang="tr-TR" sz="1800" dirty="0"/>
              <a:t>galerisidir.</a:t>
            </a:r>
          </a:p>
        </p:txBody>
      </p:sp>
      <p:pic>
        <p:nvPicPr>
          <p:cNvPr id="8" name="Resim 7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2379886"/>
            <a:ext cx="5186490" cy="3527428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graphicFrame>
        <p:nvGraphicFramePr>
          <p:cNvPr id="11" name="Grafik 10"/>
          <p:cNvGraphicFramePr/>
          <p:nvPr>
            <p:extLst>
              <p:ext uri="{D42A27DB-BD31-4B8C-83A1-F6EECF244321}">
                <p14:modId xmlns:p14="http://schemas.microsoft.com/office/powerpoint/2010/main" val="1384569698"/>
              </p:ext>
            </p:extLst>
          </p:nvPr>
        </p:nvGraphicFramePr>
        <p:xfrm>
          <a:off x="5186490" y="1892296"/>
          <a:ext cx="3957510" cy="40150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69381098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3">
      <a:dk1>
        <a:srgbClr val="0E2FAD"/>
      </a:dk1>
      <a:lt1>
        <a:srgbClr val="FFFFFF"/>
      </a:lt1>
      <a:dk2>
        <a:srgbClr val="0E2FAD"/>
      </a:dk2>
      <a:lt2>
        <a:srgbClr val="B3CCE6"/>
      </a:lt2>
      <a:accent1>
        <a:srgbClr val="7FD7FC"/>
      </a:accent1>
      <a:accent2>
        <a:srgbClr val="6BA7F8"/>
      </a:accent2>
      <a:accent3>
        <a:srgbClr val="FFFFFF"/>
      </a:accent3>
      <a:accent4>
        <a:srgbClr val="0A2793"/>
      </a:accent4>
      <a:accent5>
        <a:srgbClr val="C0E8FD"/>
      </a:accent5>
      <a:accent6>
        <a:srgbClr val="6097E1"/>
      </a:accent6>
      <a:hlink>
        <a:srgbClr val="FFAB57"/>
      </a:hlink>
      <a:folHlink>
        <a:srgbClr val="007B7E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0E2FAD"/>
        </a:dk1>
        <a:lt1>
          <a:srgbClr val="FFFFFF"/>
        </a:lt1>
        <a:dk2>
          <a:srgbClr val="0E2FAD"/>
        </a:dk2>
        <a:lt2>
          <a:srgbClr val="B3CCE6"/>
        </a:lt2>
        <a:accent1>
          <a:srgbClr val="7FD7FC"/>
        </a:accent1>
        <a:accent2>
          <a:srgbClr val="6BA7F8"/>
        </a:accent2>
        <a:accent3>
          <a:srgbClr val="FFFFFF"/>
        </a:accent3>
        <a:accent4>
          <a:srgbClr val="0A2793"/>
        </a:accent4>
        <a:accent5>
          <a:srgbClr val="C0E8FD"/>
        </a:accent5>
        <a:accent6>
          <a:srgbClr val="6097E1"/>
        </a:accent6>
        <a:hlink>
          <a:srgbClr val="FFAB57"/>
        </a:hlink>
        <a:folHlink>
          <a:srgbClr val="007B7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4">
        <a:dk1>
          <a:srgbClr val="0E2FAD"/>
        </a:dk1>
        <a:lt1>
          <a:srgbClr val="FFFFFF"/>
        </a:lt1>
        <a:dk2>
          <a:srgbClr val="0E2FAD"/>
        </a:dk2>
        <a:lt2>
          <a:srgbClr val="B3CCE6"/>
        </a:lt2>
        <a:accent1>
          <a:srgbClr val="7FD7FC"/>
        </a:accent1>
        <a:accent2>
          <a:srgbClr val="6BA7F8"/>
        </a:accent2>
        <a:accent3>
          <a:srgbClr val="FFFFFF"/>
        </a:accent3>
        <a:accent4>
          <a:srgbClr val="0A2793"/>
        </a:accent4>
        <a:accent5>
          <a:srgbClr val="C0E8FD"/>
        </a:accent5>
        <a:accent6>
          <a:srgbClr val="6097E1"/>
        </a:accent6>
        <a:hlink>
          <a:srgbClr val="FF9D3B"/>
        </a:hlink>
        <a:folHlink>
          <a:srgbClr val="007B7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5">
        <a:dk1>
          <a:srgbClr val="0E2F67"/>
        </a:dk1>
        <a:lt1>
          <a:srgbClr val="FFFFFF"/>
        </a:lt1>
        <a:dk2>
          <a:srgbClr val="0E6224"/>
        </a:dk2>
        <a:lt2>
          <a:srgbClr val="7ACCE6"/>
        </a:lt2>
        <a:accent1>
          <a:srgbClr val="745D4A"/>
        </a:accent1>
        <a:accent2>
          <a:srgbClr val="E28000"/>
        </a:accent2>
        <a:accent3>
          <a:srgbClr val="FFFFFF"/>
        </a:accent3>
        <a:accent4>
          <a:srgbClr val="0A2757"/>
        </a:accent4>
        <a:accent5>
          <a:srgbClr val="BCB6B1"/>
        </a:accent5>
        <a:accent6>
          <a:srgbClr val="CD7300"/>
        </a:accent6>
        <a:hlink>
          <a:srgbClr val="FFAB2D"/>
        </a:hlink>
        <a:folHlink>
          <a:srgbClr val="007B7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1371</TotalTime>
  <Words>5653</Words>
  <Application>Microsoft Office PowerPoint</Application>
  <PresentationFormat>Ekran Gösterisi (4:3)</PresentationFormat>
  <Paragraphs>1592</Paragraphs>
  <Slides>213</Slides>
  <Notes>213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Katıştırılmış OLE Hizmet Programları</vt:lpstr>
      </vt:variant>
      <vt:variant>
        <vt:i4>1</vt:i4>
      </vt:variant>
      <vt:variant>
        <vt:lpstr>Slayt Başlıkları</vt:lpstr>
      </vt:variant>
      <vt:variant>
        <vt:i4>213</vt:i4>
      </vt:variant>
    </vt:vector>
  </HeadingPairs>
  <TitlesOfParts>
    <vt:vector size="215" baseType="lpstr">
      <vt:lpstr>Default Design</vt:lpstr>
      <vt:lpstr>Unknown</vt:lpstr>
      <vt:lpstr>OFFİCE PROGRAMLARI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  <vt:lpstr>WORD 2010</vt:lpstr>
    </vt:vector>
  </TitlesOfParts>
  <Company>Clearly Presented Ltd</Company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Pencils template</dc:title>
  <dc:creator>Presentation Magazine</dc:creator>
  <cp:lastModifiedBy>tmyo312</cp:lastModifiedBy>
  <cp:revision>147</cp:revision>
  <dcterms:created xsi:type="dcterms:W3CDTF">2009-11-03T13:35:13Z</dcterms:created>
  <dcterms:modified xsi:type="dcterms:W3CDTF">2016-10-25T16:31:53Z</dcterms:modified>
</cp:coreProperties>
</file>